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7" r:id="rId2"/>
  </p:sldMasterIdLst>
  <p:sldIdLst>
    <p:sldId id="256" r:id="rId3"/>
    <p:sldId id="258" r:id="rId4"/>
    <p:sldId id="257" r:id="rId5"/>
    <p:sldId id="259" r:id="rId6"/>
    <p:sldId id="260" r:id="rId7"/>
    <p:sldId id="273" r:id="rId8"/>
    <p:sldId id="272" r:id="rId9"/>
    <p:sldId id="261" r:id="rId10"/>
    <p:sldId id="283" r:id="rId11"/>
    <p:sldId id="286" r:id="rId12"/>
    <p:sldId id="262" r:id="rId13"/>
    <p:sldId id="263" r:id="rId14"/>
    <p:sldId id="285" r:id="rId15"/>
    <p:sldId id="299" r:id="rId16"/>
    <p:sldId id="287" r:id="rId17"/>
    <p:sldId id="264" r:id="rId18"/>
    <p:sldId id="265" r:id="rId19"/>
    <p:sldId id="266" r:id="rId20"/>
    <p:sldId id="289" r:id="rId21"/>
    <p:sldId id="274" r:id="rId22"/>
    <p:sldId id="291" r:id="rId23"/>
    <p:sldId id="267" r:id="rId24"/>
    <p:sldId id="304" r:id="rId25"/>
    <p:sldId id="292" r:id="rId26"/>
    <p:sldId id="298" r:id="rId27"/>
    <p:sldId id="306" r:id="rId28"/>
    <p:sldId id="305" r:id="rId29"/>
    <p:sldId id="307" r:id="rId30"/>
    <p:sldId id="301" r:id="rId31"/>
    <p:sldId id="300" r:id="rId32"/>
    <p:sldId id="268" r:id="rId33"/>
    <p:sldId id="297" r:id="rId34"/>
    <p:sldId id="277" r:id="rId35"/>
    <p:sldId id="279" r:id="rId36"/>
    <p:sldId id="278" r:id="rId37"/>
    <p:sldId id="280" r:id="rId38"/>
    <p:sldId id="281" r:id="rId39"/>
    <p:sldId id="296" r:id="rId40"/>
    <p:sldId id="270" r:id="rId41"/>
    <p:sldId id="271" r:id="rId42"/>
    <p:sldId id="293" r:id="rId43"/>
    <p:sldId id="294" r:id="rId44"/>
    <p:sldId id="295" r:id="rId45"/>
    <p:sldId id="303" r:id="rId46"/>
    <p:sldId id="302" r:id="rId47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900" y="18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4756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74F2909-659F-4EF6-A3A2-103FD024A43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E432F-1348-4335-A238-B17E67B8F4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07972-8CA6-47B8-A153-A8220E2E9C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94211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9421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1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1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1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1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1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1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1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2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2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2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2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2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4225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94226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7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8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9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0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1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2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3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4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5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6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7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8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9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40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41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42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43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44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45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46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47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48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49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50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51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52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53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54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55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56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57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58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59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60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61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62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63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64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65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66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67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68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69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70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71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72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73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74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75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76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77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78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79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80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81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82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83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84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85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86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87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88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89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90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91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92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93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94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95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96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97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98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99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00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01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02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03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04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05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06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07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08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09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10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11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12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13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14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15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16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17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18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19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20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21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22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23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24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25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26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27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28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29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30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31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32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33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34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35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36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37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38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39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40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41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42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43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44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45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46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7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8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9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0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1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2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3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4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5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56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57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8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436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436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4363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4364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4365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30796030-D220-46ED-8000-4DCCF2EF97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8DED8-485D-426C-A5F9-71F35B99F5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4E4DF-9007-4E07-810D-05186CCB73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010C1-3D28-43B6-AF6B-595918B649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EBA35-12FD-408E-9C82-3A975A25DD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C57EB-44F7-409C-ACA0-8C5C9ED977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49116-EC1A-463C-BF96-87154D08FB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A8195-23A0-4915-ADDB-A16B1C710A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F0A8C-1281-4D28-BA63-AA82D2C77E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341EB-F804-4814-91A2-84A0D0DCF8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2883D-5AB1-4905-A4ED-C2D19F312E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2B2A7-5900-433A-9B43-76616991A0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6C73ECF8-76FD-486E-8009-8950B3DEBE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FE6A6-7A20-49B5-8522-EE2F1D911D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6C3F1-B30B-4321-94D3-41864BC59A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8B555-593A-4340-9968-AF6D37ACD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06A1B-5383-4C45-BAC9-AA62157EBD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CBD3F-EBF0-4992-AA73-D2457C37C9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AD9B5-8372-4CD7-8551-9D62BC40FB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F2B9F-910E-4113-8C08-5216B253E9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4CEDA426-13BD-4303-9D79-9DBCF6005C5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93187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93188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89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0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1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2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3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4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5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6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7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8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9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00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3201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93202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3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4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5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6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7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8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9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0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1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2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3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4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5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6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7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8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9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0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1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2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3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4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5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6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7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8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9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0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1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2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3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4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5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6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7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8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9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0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1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2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3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4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5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6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7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8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9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50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51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52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53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54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55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56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57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58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59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60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61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62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63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64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65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66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67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68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69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70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71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72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73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74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75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76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77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78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79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0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1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2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3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4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5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6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7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8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9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0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1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2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3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4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5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6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7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8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9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00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01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02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03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04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05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06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07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08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09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10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11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12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13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14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15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16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17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18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19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20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21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22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3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4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5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6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7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8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9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0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1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32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33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4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333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333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333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334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fld id="{FC0E8F9B-C15B-45D7-9ABD-E76F0558402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334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PLL and Freq Synthesizer</a:t>
            </a:r>
            <a:br>
              <a:rPr lang="en-US"/>
            </a:br>
            <a:r>
              <a:rPr lang="en-US"/>
              <a:t>Fundamentals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Presented by</a:t>
            </a:r>
          </a:p>
          <a:p>
            <a:r>
              <a:rPr lang="en-US"/>
              <a:t>John-Paul Caputo</a:t>
            </a:r>
          </a:p>
          <a:p>
            <a:r>
              <a:rPr lang="en-US"/>
              <a:t>For EE720 Spring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Advanced Phase Detector Schematic</a:t>
            </a:r>
          </a:p>
        </p:txBody>
      </p:sp>
      <p:pic>
        <p:nvPicPr>
          <p:cNvPr id="368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701" t="11786" r="29800" b="10768"/>
          <a:stretch>
            <a:fillRect/>
          </a:stretch>
        </p:blipFill>
        <p:spPr>
          <a:xfrm>
            <a:off x="2514600" y="1600200"/>
            <a:ext cx="4306888" cy="4953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 Pass Filter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Converts pulses from the Phase Detector to DC</a:t>
            </a:r>
          </a:p>
          <a:p>
            <a:r>
              <a:rPr lang="en-US"/>
              <a:t>Time Constant Long enough to provide DC But Short enough to adjust quickly.</a:t>
            </a:r>
          </a:p>
          <a:p>
            <a:r>
              <a:rPr lang="en-US"/>
              <a:t>DC signal used to drive the Voltage Controlled Oscillator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Voltage Controlled Oscillator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Needed to generate a sinusoid / periodic signal to track the input phase. 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Any VCO design will work.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Generally a resistance or capacitance is varied to change the frequency. FET or Varactor Diode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Inductors are not used as automatic varying elements.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VCO Schematic</a:t>
            </a:r>
          </a:p>
        </p:txBody>
      </p:sp>
      <p:pic>
        <p:nvPicPr>
          <p:cNvPr id="337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963" t="35356" r="19701" b="10768"/>
          <a:stretch>
            <a:fillRect/>
          </a:stretch>
        </p:blipFill>
        <p:spPr>
          <a:xfrm>
            <a:off x="1143000" y="1219200"/>
            <a:ext cx="6705600" cy="45656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Varactor Diode</a:t>
            </a:r>
          </a:p>
        </p:txBody>
      </p:sp>
      <p:pic>
        <p:nvPicPr>
          <p:cNvPr id="645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93" t="33875" r="29683" b="25476"/>
          <a:stretch>
            <a:fillRect/>
          </a:stretch>
        </p:blipFill>
        <p:spPr>
          <a:xfrm>
            <a:off x="609600" y="1371600"/>
            <a:ext cx="7848600" cy="48307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Divide By N</a:t>
            </a:r>
          </a:p>
        </p:txBody>
      </p:sp>
      <p:sp>
        <p:nvSpPr>
          <p:cNvPr id="4096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Samples every N oscillations </a:t>
            </a:r>
          </a:p>
          <a:p>
            <a:endParaRPr lang="en-US"/>
          </a:p>
          <a:p>
            <a:r>
              <a:rPr lang="en-US"/>
              <a:t>Essentially a counter with carry out.</a:t>
            </a:r>
          </a:p>
          <a:p>
            <a:endParaRPr lang="en-US"/>
          </a:p>
          <a:p>
            <a:r>
              <a:rPr lang="en-US"/>
              <a:t>State Machine with all clear and carry out.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Frequency Multiplication / Division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Used to create a single new frequency.</a:t>
            </a:r>
          </a:p>
          <a:p>
            <a:endParaRPr lang="en-US"/>
          </a:p>
          <a:p>
            <a:r>
              <a:rPr lang="en-US"/>
              <a:t>Feedback Loop Contains Frequency Divider, aka Divide by N circuit.</a:t>
            </a:r>
          </a:p>
          <a:p>
            <a:endParaRPr lang="en-US"/>
          </a:p>
          <a:p>
            <a:r>
              <a:rPr lang="en-US"/>
              <a:t>VCO for desired output frequency is used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Frequency Multiplication / Division Block Diagram</a:t>
            </a:r>
          </a:p>
        </p:txBody>
      </p:sp>
      <p:pic>
        <p:nvPicPr>
          <p:cNvPr id="1126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113" t="16837" r="5812" b="17502"/>
          <a:stretch>
            <a:fillRect/>
          </a:stretch>
        </p:blipFill>
        <p:spPr>
          <a:xfrm>
            <a:off x="1828800" y="1524000"/>
            <a:ext cx="5410200" cy="45862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Frequency Synthesizer</a:t>
            </a:r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Starts with a Frequency multiplier / divider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Divide By N circuit is different.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Frequency is controlled by changing the Divide By N.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Wide Range VCO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Programmable Divide by N</a:t>
            </a:r>
          </a:p>
        </p:txBody>
      </p:sp>
      <p:pic>
        <p:nvPicPr>
          <p:cNvPr id="4403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05088" y="1447800"/>
            <a:ext cx="2630487" cy="5257800"/>
          </a:xfrm>
          <a:noFill/>
          <a:ln/>
        </p:spPr>
      </p:pic>
      <p:pic>
        <p:nvPicPr>
          <p:cNvPr id="4403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1447800"/>
            <a:ext cx="1931988" cy="6746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Covered</a:t>
            </a:r>
          </a:p>
        </p:txBody>
      </p:sp>
      <p:sp>
        <p:nvSpPr>
          <p:cNvPr id="409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PLL basics:</a:t>
            </a:r>
            <a:br>
              <a:rPr lang="en-US" sz="2400"/>
            </a:br>
            <a:r>
              <a:rPr lang="en-US" sz="2400"/>
              <a:t>    Uses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400"/>
              <a:t>        History</a:t>
            </a:r>
            <a:br>
              <a:rPr lang="en-US" sz="2400"/>
            </a:br>
            <a:r>
              <a:rPr lang="en-US" sz="2400"/>
              <a:t>    The simple synchronous 1:1 frequency.</a:t>
            </a:r>
            <a:br>
              <a:rPr lang="en-US" sz="2400"/>
            </a:br>
            <a:r>
              <a:rPr lang="en-US" sz="2400"/>
              <a:t>    1:n frequency multiplication.</a:t>
            </a:r>
            <a:br>
              <a:rPr lang="en-US" sz="2400"/>
            </a:br>
            <a:endParaRPr lang="en-US" sz="2400"/>
          </a:p>
          <a:p>
            <a:pPr>
              <a:lnSpc>
                <a:spcPct val="80000"/>
              </a:lnSpc>
            </a:pPr>
            <a:r>
              <a:rPr lang="en-US" sz="2400"/>
              <a:t>Frequency synthesizer using PLL.</a:t>
            </a:r>
            <a:br>
              <a:rPr lang="en-US" sz="2400"/>
            </a:br>
            <a:endParaRPr lang="en-US" sz="2400"/>
          </a:p>
          <a:p>
            <a:pPr>
              <a:lnSpc>
                <a:spcPct val="80000"/>
              </a:lnSpc>
            </a:pPr>
            <a:r>
              <a:rPr lang="en-US" sz="2400"/>
              <a:t>Jitter / Phase noise basics.</a:t>
            </a:r>
            <a:br>
              <a:rPr lang="en-US" sz="2400"/>
            </a:br>
            <a:endParaRPr lang="en-US" sz="2400"/>
          </a:p>
          <a:p>
            <a:pPr>
              <a:lnSpc>
                <a:spcPct val="80000"/>
              </a:lnSpc>
            </a:pPr>
            <a:r>
              <a:rPr lang="en-US" sz="2400"/>
              <a:t>Eye Pattern</a:t>
            </a:r>
            <a:br>
              <a:rPr lang="en-US" sz="2400"/>
            </a:br>
            <a:endParaRPr lang="en-US" sz="2400"/>
          </a:p>
          <a:p>
            <a:pPr>
              <a:lnSpc>
                <a:spcPct val="80000"/>
              </a:lnSpc>
            </a:pPr>
            <a:r>
              <a:rPr lang="en-US" sz="2400"/>
              <a:t>Demo homebrew PLL and Freq Counter.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Frequency Synthesizer </a:t>
            </a:r>
            <a:br>
              <a:rPr lang="en-US" sz="4000"/>
            </a:br>
            <a:r>
              <a:rPr lang="en-US" sz="4000"/>
              <a:t>Block Diagram</a:t>
            </a:r>
          </a:p>
        </p:txBody>
      </p:sp>
      <p:pic>
        <p:nvPicPr>
          <p:cNvPr id="2253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24" t="35356" r="19701" b="16600"/>
          <a:stretch>
            <a:fillRect/>
          </a:stretch>
        </p:blipFill>
        <p:spPr>
          <a:xfrm>
            <a:off x="914400" y="1600200"/>
            <a:ext cx="7391400" cy="45847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Frequency Synthesizer</a:t>
            </a:r>
          </a:p>
        </p:txBody>
      </p:sp>
      <p:pic>
        <p:nvPicPr>
          <p:cNvPr id="491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98713" y="990600"/>
            <a:ext cx="4438650" cy="5867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PLL, Freq Multiplier, Freq Synthesizer Problems</a:t>
            </a:r>
          </a:p>
        </p:txBody>
      </p:sp>
      <p:sp>
        <p:nvSpPr>
          <p:cNvPr id="133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Loss of Lock</a:t>
            </a:r>
          </a:p>
          <a:p>
            <a:endParaRPr lang="en-US"/>
          </a:p>
          <a:p>
            <a:r>
              <a:rPr lang="en-US"/>
              <a:t>Jitter and Phase noise.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Lock-On</a:t>
            </a:r>
          </a:p>
        </p:txBody>
      </p:sp>
      <p:sp>
        <p:nvSpPr>
          <p:cNvPr id="952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Maintain lock over wide range</a:t>
            </a:r>
          </a:p>
          <a:p>
            <a:endParaRPr lang="en-US" sz="2800"/>
          </a:p>
          <a:p>
            <a:r>
              <a:rPr lang="en-US" sz="2800"/>
              <a:t>Lock On Problems after large phase excursions</a:t>
            </a:r>
          </a:p>
          <a:p>
            <a:endParaRPr lang="en-US" sz="2800"/>
          </a:p>
          <a:p>
            <a:r>
              <a:rPr lang="en-US" sz="2800"/>
              <a:t>Phase Detector design determines Lock On response</a:t>
            </a:r>
          </a:p>
          <a:p>
            <a:endParaRPr lang="en-US" sz="2800"/>
          </a:p>
          <a:p>
            <a:r>
              <a:rPr lang="en-US" sz="2800"/>
              <a:t>Oscillator freewheels until locked 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Noise</a:t>
            </a:r>
          </a:p>
        </p:txBody>
      </p:sp>
      <p:pic>
        <p:nvPicPr>
          <p:cNvPr id="5120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9052" t="18520" r="13078" b="5717"/>
          <a:stretch>
            <a:fillRect/>
          </a:stretch>
        </p:blipFill>
        <p:spPr>
          <a:xfrm>
            <a:off x="2819400" y="1143000"/>
            <a:ext cx="3657600" cy="5486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Eye Pattern</a:t>
            </a:r>
          </a:p>
        </p:txBody>
      </p:sp>
      <p:pic>
        <p:nvPicPr>
          <p:cNvPr id="63492" name="Picture 4" descr="eye patter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03563" y="1447800"/>
            <a:ext cx="2992437" cy="4498975"/>
          </a:xfrm>
          <a:noFill/>
          <a:ln/>
        </p:spPr>
      </p:pic>
      <p:pic>
        <p:nvPicPr>
          <p:cNvPr id="63497" name="Picture 9" descr="hdsdi and sdsd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2075" y="1447800"/>
            <a:ext cx="2879725" cy="4495800"/>
          </a:xfrm>
          <a:noFill/>
          <a:ln/>
        </p:spPr>
      </p:pic>
      <p:pic>
        <p:nvPicPr>
          <p:cNvPr id="63498" name="Picture 10" descr="jitter pattern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11662" r="9038" b="10170"/>
          <a:stretch>
            <a:fillRect/>
          </a:stretch>
        </p:blipFill>
        <p:spPr>
          <a:xfrm>
            <a:off x="6183313" y="1447800"/>
            <a:ext cx="2884487" cy="4495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Eye Pattern and Jitter Tolerance</a:t>
            </a:r>
          </a:p>
        </p:txBody>
      </p:sp>
      <p:pic>
        <p:nvPicPr>
          <p:cNvPr id="100356" name="Picture 4" descr="noisy eye with jitter toleran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08275" y="1143000"/>
            <a:ext cx="3675063" cy="5638800"/>
          </a:xfrm>
          <a:noFill/>
          <a:ln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Actual Eye Pattern</a:t>
            </a:r>
          </a:p>
        </p:txBody>
      </p:sp>
      <p:sp>
        <p:nvSpPr>
          <p:cNvPr id="972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371600"/>
            <a:ext cx="8540750" cy="990600"/>
          </a:xfrm>
        </p:spPr>
        <p:txBody>
          <a:bodyPr/>
          <a:lstStyle/>
          <a:p>
            <a:r>
              <a:rPr lang="en-US" sz="2800"/>
              <a:t>Taken from Standard Def-Serial Digital Interface corrected output. SD-SDI video signal at 270Mbits</a:t>
            </a:r>
          </a:p>
        </p:txBody>
      </p:sp>
      <p:pic>
        <p:nvPicPr>
          <p:cNvPr id="97284" name="Picture 4" descr="P10101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743200"/>
            <a:ext cx="4267200" cy="3200400"/>
          </a:xfrm>
          <a:prstGeom prst="rect">
            <a:avLst/>
          </a:prstGeom>
          <a:noFill/>
        </p:spPr>
      </p:pic>
      <p:pic>
        <p:nvPicPr>
          <p:cNvPr id="97285" name="Picture 5" descr="P10101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741613"/>
            <a:ext cx="4267200" cy="32019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5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Video Eye and Pulse Train</a:t>
            </a:r>
          </a:p>
        </p:txBody>
      </p:sp>
      <p:graphicFrame>
        <p:nvGraphicFramePr>
          <p:cNvPr id="102408" name="Object 8"/>
          <p:cNvGraphicFramePr>
            <a:graphicFrameLocks noChangeAspect="1"/>
          </p:cNvGraphicFramePr>
          <p:nvPr>
            <p:ph sz="half" idx="1"/>
          </p:nvPr>
        </p:nvGraphicFramePr>
        <p:xfrm>
          <a:off x="2438400" y="1524000"/>
          <a:ext cx="3962400" cy="2197100"/>
        </p:xfrm>
        <a:graphic>
          <a:graphicData uri="http://schemas.openxmlformats.org/presentationml/2006/ole">
            <p:oleObj spid="_x0000_s102408" name="Package" r:id="rId3" imgW="876240" imgH="485640" progId="Package">
              <p:embed/>
            </p:oleObj>
          </a:graphicData>
        </a:graphic>
      </p:graphicFrame>
      <p:graphicFrame>
        <p:nvGraphicFramePr>
          <p:cNvPr id="102410" name="Object 10"/>
          <p:cNvGraphicFramePr>
            <a:graphicFrameLocks noChangeAspect="1"/>
          </p:cNvGraphicFramePr>
          <p:nvPr>
            <p:ph sz="half" idx="2"/>
          </p:nvPr>
        </p:nvGraphicFramePr>
        <p:xfrm>
          <a:off x="1295400" y="3581400"/>
          <a:ext cx="6172200" cy="2333625"/>
        </p:xfrm>
        <a:graphic>
          <a:graphicData uri="http://schemas.openxmlformats.org/presentationml/2006/ole">
            <p:oleObj spid="_x0000_s102410" name="Package" r:id="rId4" imgW="1285920" imgH="485640" progId="Package">
              <p:embed/>
            </p:oleObj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229600" cy="1384300"/>
          </a:xfrm>
        </p:spPr>
        <p:txBody>
          <a:bodyPr/>
          <a:lstStyle/>
          <a:p>
            <a:r>
              <a:rPr lang="en-US"/>
              <a:t>Data Noise and Jitter</a:t>
            </a:r>
          </a:p>
        </p:txBody>
      </p:sp>
      <p:pic>
        <p:nvPicPr>
          <p:cNvPr id="68612" name="Picture 4" descr="data stream nois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1143000"/>
            <a:ext cx="5143500" cy="5715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PLL Uses</a:t>
            </a:r>
          </a:p>
        </p:txBody>
      </p:sp>
      <p:sp>
        <p:nvSpPr>
          <p:cNvPr id="30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Phase Tracking</a:t>
            </a:r>
          </a:p>
          <a:p>
            <a:r>
              <a:rPr lang="en-US"/>
              <a:t>Frequency Tracking</a:t>
            </a:r>
          </a:p>
          <a:p>
            <a:r>
              <a:rPr lang="en-US"/>
              <a:t>Frequency Multiplication / Division</a:t>
            </a:r>
          </a:p>
          <a:p>
            <a:r>
              <a:rPr lang="en-US"/>
              <a:t>Selected Frequency Synthesizing</a:t>
            </a:r>
          </a:p>
          <a:p>
            <a:r>
              <a:rPr lang="en-US"/>
              <a:t>Jitter Reduction</a:t>
            </a:r>
          </a:p>
          <a:p>
            <a:pPr>
              <a:buFont typeface="Arial" charset="0"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Signal Degradation</a:t>
            </a:r>
          </a:p>
        </p:txBody>
      </p:sp>
      <p:pic>
        <p:nvPicPr>
          <p:cNvPr id="66564" name="Picture 4" descr="signal degrida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303338"/>
            <a:ext cx="7543800" cy="53927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Jitter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Caused when the oscillator is shifting, due to input / reference drift minutely and Instantaniously</a:t>
            </a:r>
          </a:p>
          <a:p>
            <a:r>
              <a:rPr lang="en-US"/>
              <a:t>Caused by Other Oscillators</a:t>
            </a:r>
          </a:p>
          <a:p>
            <a:r>
              <a:rPr lang="en-US"/>
              <a:t>Caused by Noise on the Voltage Rails.</a:t>
            </a:r>
          </a:p>
          <a:p>
            <a:r>
              <a:rPr lang="en-US"/>
              <a:t>Caused by thermal noise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Noise</a:t>
            </a:r>
          </a:p>
        </p:txBody>
      </p:sp>
      <p:sp>
        <p:nvSpPr>
          <p:cNvPr id="6246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RF Noise introduced from any system.</a:t>
            </a:r>
          </a:p>
          <a:p>
            <a:r>
              <a:rPr lang="en-US"/>
              <a:t>Causes voltage rails to not be pure.</a:t>
            </a:r>
          </a:p>
          <a:p>
            <a:r>
              <a:rPr lang="en-US"/>
              <a:t>Causes average data to have lower voltage differential than the rails.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Tips</a:t>
            </a:r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are the details to consider when designing or selecting a PLL, Freq Multiplier, Freq Synth.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Tips</a:t>
            </a: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EXTERNAL REFERENCE</a:t>
            </a:r>
          </a:p>
          <a:p>
            <a:r>
              <a:rPr lang="en-US"/>
              <a:t>Clean the signal to remove as much external noise as possible.</a:t>
            </a:r>
          </a:p>
          <a:p>
            <a:endParaRPr lang="en-US"/>
          </a:p>
          <a:p>
            <a:pPr>
              <a:buFont typeface="Arial" charset="0"/>
              <a:buNone/>
            </a:pPr>
            <a:r>
              <a:rPr lang="en-US"/>
              <a:t>INTERNAL REFERENCE</a:t>
            </a:r>
          </a:p>
          <a:p>
            <a:r>
              <a:rPr lang="en-US"/>
              <a:t>Reference Oscillator. Crystal or other stable low-noise, low drift oscillator.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Tips</a:t>
            </a:r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FREQUENCY RANGE</a:t>
            </a:r>
          </a:p>
          <a:p>
            <a:pPr>
              <a:buFont typeface="Arial" charset="0"/>
              <a:buNone/>
            </a:pPr>
            <a:endParaRPr lang="en-US"/>
          </a:p>
          <a:p>
            <a:r>
              <a:rPr lang="en-US"/>
              <a:t>Best operation Mid-Band. </a:t>
            </a:r>
          </a:p>
          <a:p>
            <a:r>
              <a:rPr lang="en-US"/>
              <a:t>Reliability compromised at ends of the component range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Tips</a:t>
            </a:r>
          </a:p>
        </p:txBody>
      </p:sp>
      <p:sp>
        <p:nvSpPr>
          <p:cNvPr id="286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/>
              <a:t>LOCK ON RESPONSE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Depends on Phase Detector</a:t>
            </a:r>
          </a:p>
          <a:p>
            <a:pPr>
              <a:lnSpc>
                <a:spcPct val="90000"/>
              </a:lnSpc>
            </a:pPr>
            <a:r>
              <a:rPr lang="en-US"/>
              <a:t>Depends on LPF design</a:t>
            </a:r>
          </a:p>
          <a:p>
            <a:pPr>
              <a:lnSpc>
                <a:spcPct val="90000"/>
              </a:lnSpc>
            </a:pPr>
            <a:r>
              <a:rPr lang="en-US"/>
              <a:t>Depends on Feedback loop response.</a:t>
            </a:r>
          </a:p>
          <a:p>
            <a:pPr>
              <a:lnSpc>
                <a:spcPct val="90000"/>
              </a:lnSpc>
            </a:pPr>
            <a:r>
              <a:rPr lang="en-US"/>
              <a:t>Can reduce output Jitter</a:t>
            </a:r>
          </a:p>
          <a:p>
            <a:pPr>
              <a:lnSpc>
                <a:spcPct val="90000"/>
              </a:lnSpc>
            </a:pPr>
            <a:r>
              <a:rPr lang="en-US"/>
              <a:t>Overcompensation will create a low frequency oscillation.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Tips</a:t>
            </a:r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Jitter Handling</a:t>
            </a:r>
          </a:p>
          <a:p>
            <a:endParaRPr lang="en-US"/>
          </a:p>
          <a:p>
            <a:r>
              <a:rPr lang="en-US"/>
              <a:t>Jitter caused from tracking stability</a:t>
            </a:r>
          </a:p>
          <a:p>
            <a:r>
              <a:rPr lang="en-US"/>
              <a:t>Add A PLL loop to enhance stability and reduce jitter.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Extended Range PLL</a:t>
            </a:r>
          </a:p>
        </p:txBody>
      </p:sp>
      <p:pic>
        <p:nvPicPr>
          <p:cNvPr id="614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88" t="23570" r="19701" b="17503"/>
          <a:stretch>
            <a:fillRect/>
          </a:stretch>
        </p:blipFill>
        <p:spPr>
          <a:xfrm>
            <a:off x="1524000" y="1295400"/>
            <a:ext cx="6400800" cy="4978400"/>
          </a:xfrm>
          <a:noFill/>
          <a:ln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Demo Basic PLL and Freq counter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algn="ctr"/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PLL Schematic</a:t>
            </a:r>
          </a:p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7412" name="Group 4"/>
          <p:cNvGrpSpPr>
            <a:grpSpLocks noChangeAspect="1"/>
          </p:cNvGrpSpPr>
          <p:nvPr/>
        </p:nvGrpSpPr>
        <p:grpSpPr bwMode="auto">
          <a:xfrm>
            <a:off x="1371600" y="1524000"/>
            <a:ext cx="6858000" cy="5026025"/>
            <a:chOff x="0" y="0"/>
            <a:chExt cx="8640" cy="6330"/>
          </a:xfrm>
        </p:grpSpPr>
        <p:sp>
          <p:nvSpPr>
            <p:cNvPr id="17413" name="AutoShape 5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8640" cy="633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414" name="Group 6"/>
            <p:cNvGrpSpPr>
              <a:grpSpLocks/>
            </p:cNvGrpSpPr>
            <p:nvPr/>
          </p:nvGrpSpPr>
          <p:grpSpPr bwMode="auto">
            <a:xfrm>
              <a:off x="147" y="138"/>
              <a:ext cx="8184" cy="6012"/>
              <a:chOff x="147" y="138"/>
              <a:chExt cx="8184" cy="6012"/>
            </a:xfrm>
          </p:grpSpPr>
          <p:sp>
            <p:nvSpPr>
              <p:cNvPr id="17415" name="Line 7"/>
              <p:cNvSpPr>
                <a:spLocks noChangeShapeType="1"/>
              </p:cNvSpPr>
              <p:nvPr/>
            </p:nvSpPr>
            <p:spPr bwMode="auto">
              <a:xfrm flipV="1">
                <a:off x="698" y="4972"/>
                <a:ext cx="37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6" name="Line 8"/>
              <p:cNvSpPr>
                <a:spLocks noChangeShapeType="1"/>
              </p:cNvSpPr>
              <p:nvPr/>
            </p:nvSpPr>
            <p:spPr bwMode="auto">
              <a:xfrm flipH="1" flipV="1">
                <a:off x="661" y="4945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7" name="Line 9"/>
              <p:cNvSpPr>
                <a:spLocks noChangeShapeType="1"/>
              </p:cNvSpPr>
              <p:nvPr/>
            </p:nvSpPr>
            <p:spPr bwMode="auto">
              <a:xfrm flipV="1">
                <a:off x="661" y="491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8" name="Line 10"/>
              <p:cNvSpPr>
                <a:spLocks noChangeShapeType="1"/>
              </p:cNvSpPr>
              <p:nvPr/>
            </p:nvSpPr>
            <p:spPr bwMode="auto">
              <a:xfrm flipH="1" flipV="1">
                <a:off x="661" y="4890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9" name="Line 11"/>
              <p:cNvSpPr>
                <a:spLocks noChangeShapeType="1"/>
              </p:cNvSpPr>
              <p:nvPr/>
            </p:nvSpPr>
            <p:spPr bwMode="auto">
              <a:xfrm flipV="1">
                <a:off x="661" y="486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0" name="Line 12"/>
              <p:cNvSpPr>
                <a:spLocks noChangeShapeType="1"/>
              </p:cNvSpPr>
              <p:nvPr/>
            </p:nvSpPr>
            <p:spPr bwMode="auto">
              <a:xfrm flipH="1" flipV="1">
                <a:off x="661" y="4835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1" name="Line 13"/>
              <p:cNvSpPr>
                <a:spLocks noChangeShapeType="1"/>
              </p:cNvSpPr>
              <p:nvPr/>
            </p:nvSpPr>
            <p:spPr bwMode="auto">
              <a:xfrm flipV="1">
                <a:off x="661" y="4816"/>
                <a:ext cx="37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2" name="Line 14"/>
              <p:cNvSpPr>
                <a:spLocks noChangeShapeType="1"/>
              </p:cNvSpPr>
              <p:nvPr/>
            </p:nvSpPr>
            <p:spPr bwMode="auto">
              <a:xfrm flipV="1">
                <a:off x="698" y="4991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3" name="Rectangle 15"/>
              <p:cNvSpPr>
                <a:spLocks noChangeArrowheads="1"/>
              </p:cNvSpPr>
              <p:nvPr/>
            </p:nvSpPr>
            <p:spPr bwMode="auto">
              <a:xfrm>
                <a:off x="837" y="4816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R54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24" name="Rectangle 16"/>
              <p:cNvSpPr>
                <a:spLocks noChangeArrowheads="1"/>
              </p:cNvSpPr>
              <p:nvPr/>
            </p:nvSpPr>
            <p:spPr bwMode="auto">
              <a:xfrm>
                <a:off x="883" y="4962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33k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25" name="Line 17"/>
              <p:cNvSpPr>
                <a:spLocks noChangeShapeType="1"/>
              </p:cNvSpPr>
              <p:nvPr/>
            </p:nvSpPr>
            <p:spPr bwMode="auto">
              <a:xfrm>
                <a:off x="698" y="4725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6" name="Line 18"/>
              <p:cNvSpPr>
                <a:spLocks noChangeShapeType="1"/>
              </p:cNvSpPr>
              <p:nvPr/>
            </p:nvSpPr>
            <p:spPr bwMode="auto">
              <a:xfrm flipV="1">
                <a:off x="698" y="5000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7" name="Line 19"/>
              <p:cNvSpPr>
                <a:spLocks noChangeShapeType="1"/>
              </p:cNvSpPr>
              <p:nvPr/>
            </p:nvSpPr>
            <p:spPr bwMode="auto">
              <a:xfrm>
                <a:off x="3269" y="2248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8" name="Line 20"/>
              <p:cNvSpPr>
                <a:spLocks noChangeShapeType="1"/>
              </p:cNvSpPr>
              <p:nvPr/>
            </p:nvSpPr>
            <p:spPr bwMode="auto">
              <a:xfrm>
                <a:off x="4646" y="1330"/>
                <a:ext cx="1" cy="1376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9" name="Oval 21"/>
              <p:cNvSpPr>
                <a:spLocks noChangeArrowheads="1"/>
              </p:cNvSpPr>
              <p:nvPr/>
            </p:nvSpPr>
            <p:spPr bwMode="auto">
              <a:xfrm>
                <a:off x="4628" y="1312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0" name="Oval 22"/>
              <p:cNvSpPr>
                <a:spLocks noChangeArrowheads="1"/>
              </p:cNvSpPr>
              <p:nvPr/>
            </p:nvSpPr>
            <p:spPr bwMode="auto">
              <a:xfrm>
                <a:off x="4628" y="2688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1" name="Line 23"/>
              <p:cNvSpPr>
                <a:spLocks noChangeShapeType="1"/>
              </p:cNvSpPr>
              <p:nvPr/>
            </p:nvSpPr>
            <p:spPr bwMode="auto">
              <a:xfrm>
                <a:off x="7217" y="1055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2" name="Oval 24"/>
              <p:cNvSpPr>
                <a:spLocks noChangeArrowheads="1"/>
              </p:cNvSpPr>
              <p:nvPr/>
            </p:nvSpPr>
            <p:spPr bwMode="auto">
              <a:xfrm>
                <a:off x="7199" y="1037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3" name="Line 25"/>
              <p:cNvSpPr>
                <a:spLocks noChangeShapeType="1"/>
              </p:cNvSpPr>
              <p:nvPr/>
            </p:nvSpPr>
            <p:spPr bwMode="auto">
              <a:xfrm flipH="1" flipV="1">
                <a:off x="7180" y="844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4" name="Line 26"/>
              <p:cNvSpPr>
                <a:spLocks noChangeShapeType="1"/>
              </p:cNvSpPr>
              <p:nvPr/>
            </p:nvSpPr>
            <p:spPr bwMode="auto">
              <a:xfrm flipV="1">
                <a:off x="7180" y="816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5" name="Line 27"/>
              <p:cNvSpPr>
                <a:spLocks noChangeShapeType="1"/>
              </p:cNvSpPr>
              <p:nvPr/>
            </p:nvSpPr>
            <p:spPr bwMode="auto">
              <a:xfrm flipH="1" flipV="1">
                <a:off x="7180" y="789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6" name="Line 28"/>
              <p:cNvSpPr>
                <a:spLocks noChangeShapeType="1"/>
              </p:cNvSpPr>
              <p:nvPr/>
            </p:nvSpPr>
            <p:spPr bwMode="auto">
              <a:xfrm flipV="1">
                <a:off x="7180" y="761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7" name="Line 29"/>
              <p:cNvSpPr>
                <a:spLocks noChangeShapeType="1"/>
              </p:cNvSpPr>
              <p:nvPr/>
            </p:nvSpPr>
            <p:spPr bwMode="auto">
              <a:xfrm flipH="1" flipV="1">
                <a:off x="7180" y="734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8" name="Line 30"/>
              <p:cNvSpPr>
                <a:spLocks noChangeShapeType="1"/>
              </p:cNvSpPr>
              <p:nvPr/>
            </p:nvSpPr>
            <p:spPr bwMode="auto">
              <a:xfrm flipV="1">
                <a:off x="7180" y="706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9" name="Line 31"/>
              <p:cNvSpPr>
                <a:spLocks noChangeShapeType="1"/>
              </p:cNvSpPr>
              <p:nvPr/>
            </p:nvSpPr>
            <p:spPr bwMode="auto">
              <a:xfrm flipH="1" flipV="1">
                <a:off x="7217" y="688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0" name="Line 32"/>
              <p:cNvSpPr>
                <a:spLocks noChangeShapeType="1"/>
              </p:cNvSpPr>
              <p:nvPr/>
            </p:nvSpPr>
            <p:spPr bwMode="auto">
              <a:xfrm flipV="1">
                <a:off x="7217" y="862"/>
                <a:ext cx="1" cy="10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1" name="Rectangle 33"/>
              <p:cNvSpPr>
                <a:spLocks noChangeArrowheads="1"/>
              </p:cNvSpPr>
              <p:nvPr/>
            </p:nvSpPr>
            <p:spPr bwMode="auto">
              <a:xfrm>
                <a:off x="7357" y="688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R42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42" name="Rectangle 34"/>
              <p:cNvSpPr>
                <a:spLocks noChangeArrowheads="1"/>
              </p:cNvSpPr>
              <p:nvPr/>
            </p:nvSpPr>
            <p:spPr bwMode="auto">
              <a:xfrm>
                <a:off x="7403" y="836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15k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43" name="Line 35"/>
              <p:cNvSpPr>
                <a:spLocks noChangeShapeType="1"/>
              </p:cNvSpPr>
              <p:nvPr/>
            </p:nvSpPr>
            <p:spPr bwMode="auto">
              <a:xfrm>
                <a:off x="7217" y="596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4" name="Line 36"/>
              <p:cNvSpPr>
                <a:spLocks noChangeShapeType="1"/>
              </p:cNvSpPr>
              <p:nvPr/>
            </p:nvSpPr>
            <p:spPr bwMode="auto">
              <a:xfrm flipV="1">
                <a:off x="7217" y="872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5" name="Line 37"/>
              <p:cNvSpPr>
                <a:spLocks noChangeShapeType="1"/>
              </p:cNvSpPr>
              <p:nvPr/>
            </p:nvSpPr>
            <p:spPr bwMode="auto">
              <a:xfrm>
                <a:off x="6482" y="279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6" name="Oval 38"/>
              <p:cNvSpPr>
                <a:spLocks noChangeArrowheads="1"/>
              </p:cNvSpPr>
              <p:nvPr/>
            </p:nvSpPr>
            <p:spPr bwMode="auto">
              <a:xfrm>
                <a:off x="6464" y="2871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7" name="Line 39"/>
              <p:cNvSpPr>
                <a:spLocks noChangeShapeType="1"/>
              </p:cNvSpPr>
              <p:nvPr/>
            </p:nvSpPr>
            <p:spPr bwMode="auto">
              <a:xfrm flipH="1" flipV="1">
                <a:off x="3039" y="5000"/>
                <a:ext cx="46" cy="9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8" name="Line 40"/>
              <p:cNvSpPr>
                <a:spLocks noChangeShapeType="1"/>
              </p:cNvSpPr>
              <p:nvPr/>
            </p:nvSpPr>
            <p:spPr bwMode="auto">
              <a:xfrm flipV="1">
                <a:off x="2901" y="5000"/>
                <a:ext cx="46" cy="9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9" name="Freeform 41"/>
              <p:cNvSpPr>
                <a:spLocks/>
              </p:cNvSpPr>
              <p:nvPr/>
            </p:nvSpPr>
            <p:spPr bwMode="auto">
              <a:xfrm>
                <a:off x="2911" y="5009"/>
                <a:ext cx="46" cy="6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64"/>
                  </a:cxn>
                  <a:cxn ang="0">
                    <a:pos x="46" y="18"/>
                  </a:cxn>
                </a:cxnLst>
                <a:rect l="0" t="0" r="r" b="b"/>
                <a:pathLst>
                  <a:path w="46" h="64">
                    <a:moveTo>
                      <a:pt x="9" y="0"/>
                    </a:moveTo>
                    <a:lnTo>
                      <a:pt x="0" y="64"/>
                    </a:lnTo>
                    <a:lnTo>
                      <a:pt x="46" y="18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0" name="Line 42"/>
              <p:cNvSpPr>
                <a:spLocks noChangeShapeType="1"/>
              </p:cNvSpPr>
              <p:nvPr/>
            </p:nvSpPr>
            <p:spPr bwMode="auto">
              <a:xfrm flipH="1">
                <a:off x="2901" y="5000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1" name="Rectangle 43"/>
              <p:cNvSpPr>
                <a:spLocks noChangeArrowheads="1"/>
              </p:cNvSpPr>
              <p:nvPr/>
            </p:nvSpPr>
            <p:spPr bwMode="auto">
              <a:xfrm>
                <a:off x="2901" y="4760"/>
                <a:ext cx="12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Q64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52" name="Rectangle 44"/>
              <p:cNvSpPr>
                <a:spLocks noChangeArrowheads="1"/>
              </p:cNvSpPr>
              <p:nvPr/>
            </p:nvSpPr>
            <p:spPr bwMode="auto">
              <a:xfrm>
                <a:off x="2901" y="4852"/>
                <a:ext cx="27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53" name="Line 45"/>
              <p:cNvSpPr>
                <a:spLocks noChangeShapeType="1"/>
              </p:cNvSpPr>
              <p:nvPr/>
            </p:nvSpPr>
            <p:spPr bwMode="auto">
              <a:xfrm>
                <a:off x="2993" y="490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4" name="Line 46"/>
              <p:cNvSpPr>
                <a:spLocks noChangeShapeType="1"/>
              </p:cNvSpPr>
              <p:nvPr/>
            </p:nvSpPr>
            <p:spPr bwMode="auto">
              <a:xfrm flipH="1">
                <a:off x="3085" y="509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5" name="Line 47"/>
              <p:cNvSpPr>
                <a:spLocks noChangeShapeType="1"/>
              </p:cNvSpPr>
              <p:nvPr/>
            </p:nvSpPr>
            <p:spPr bwMode="auto">
              <a:xfrm>
                <a:off x="2810" y="5091"/>
                <a:ext cx="91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6" name="Line 48"/>
              <p:cNvSpPr>
                <a:spLocks noChangeShapeType="1"/>
              </p:cNvSpPr>
              <p:nvPr/>
            </p:nvSpPr>
            <p:spPr bwMode="auto">
              <a:xfrm flipV="1">
                <a:off x="4380" y="1294"/>
                <a:ext cx="18" cy="3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7" name="Line 49"/>
              <p:cNvSpPr>
                <a:spLocks noChangeShapeType="1"/>
              </p:cNvSpPr>
              <p:nvPr/>
            </p:nvSpPr>
            <p:spPr bwMode="auto">
              <a:xfrm>
                <a:off x="4398" y="1294"/>
                <a:ext cx="28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8" name="Line 50"/>
              <p:cNvSpPr>
                <a:spLocks noChangeShapeType="1"/>
              </p:cNvSpPr>
              <p:nvPr/>
            </p:nvSpPr>
            <p:spPr bwMode="auto">
              <a:xfrm flipV="1">
                <a:off x="4426" y="1294"/>
                <a:ext cx="27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9" name="Line 51"/>
              <p:cNvSpPr>
                <a:spLocks noChangeShapeType="1"/>
              </p:cNvSpPr>
              <p:nvPr/>
            </p:nvSpPr>
            <p:spPr bwMode="auto">
              <a:xfrm>
                <a:off x="4453" y="1294"/>
                <a:ext cx="28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0" name="Line 52"/>
              <p:cNvSpPr>
                <a:spLocks noChangeShapeType="1"/>
              </p:cNvSpPr>
              <p:nvPr/>
            </p:nvSpPr>
            <p:spPr bwMode="auto">
              <a:xfrm flipV="1">
                <a:off x="4481" y="1294"/>
                <a:ext cx="27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1" name="Line 53"/>
              <p:cNvSpPr>
                <a:spLocks noChangeShapeType="1"/>
              </p:cNvSpPr>
              <p:nvPr/>
            </p:nvSpPr>
            <p:spPr bwMode="auto">
              <a:xfrm>
                <a:off x="4508" y="1294"/>
                <a:ext cx="28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2" name="Line 54"/>
              <p:cNvSpPr>
                <a:spLocks noChangeShapeType="1"/>
              </p:cNvSpPr>
              <p:nvPr/>
            </p:nvSpPr>
            <p:spPr bwMode="auto">
              <a:xfrm flipV="1">
                <a:off x="4536" y="1330"/>
                <a:ext cx="18" cy="3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3" name="Line 55"/>
              <p:cNvSpPr>
                <a:spLocks noChangeShapeType="1"/>
              </p:cNvSpPr>
              <p:nvPr/>
            </p:nvSpPr>
            <p:spPr bwMode="auto">
              <a:xfrm>
                <a:off x="4371" y="1330"/>
                <a:ext cx="9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4" name="Rectangle 56"/>
              <p:cNvSpPr>
                <a:spLocks noChangeArrowheads="1"/>
              </p:cNvSpPr>
              <p:nvPr/>
            </p:nvSpPr>
            <p:spPr bwMode="auto">
              <a:xfrm>
                <a:off x="4415" y="1150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R20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65" name="Rectangle 57"/>
              <p:cNvSpPr>
                <a:spLocks noChangeArrowheads="1"/>
              </p:cNvSpPr>
              <p:nvPr/>
            </p:nvSpPr>
            <p:spPr bwMode="auto">
              <a:xfrm>
                <a:off x="4415" y="1376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66" name="Line 58"/>
              <p:cNvSpPr>
                <a:spLocks noChangeShapeType="1"/>
              </p:cNvSpPr>
              <p:nvPr/>
            </p:nvSpPr>
            <p:spPr bwMode="auto">
              <a:xfrm flipH="1">
                <a:off x="4554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7" name="Line 59"/>
              <p:cNvSpPr>
                <a:spLocks noChangeShapeType="1"/>
              </p:cNvSpPr>
              <p:nvPr/>
            </p:nvSpPr>
            <p:spPr bwMode="auto">
              <a:xfrm>
                <a:off x="4279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8" name="Line 60"/>
              <p:cNvSpPr>
                <a:spLocks noChangeShapeType="1"/>
              </p:cNvSpPr>
              <p:nvPr/>
            </p:nvSpPr>
            <p:spPr bwMode="auto">
              <a:xfrm>
                <a:off x="2718" y="872"/>
                <a:ext cx="1" cy="183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9" name="Oval 61"/>
              <p:cNvSpPr>
                <a:spLocks noChangeArrowheads="1"/>
              </p:cNvSpPr>
              <p:nvPr/>
            </p:nvSpPr>
            <p:spPr bwMode="auto">
              <a:xfrm>
                <a:off x="2699" y="1037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0" name="Line 62"/>
              <p:cNvSpPr>
                <a:spLocks noChangeShapeType="1"/>
              </p:cNvSpPr>
              <p:nvPr/>
            </p:nvSpPr>
            <p:spPr bwMode="auto">
              <a:xfrm>
                <a:off x="606" y="2798"/>
                <a:ext cx="826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1" name="Oval 63"/>
              <p:cNvSpPr>
                <a:spLocks noChangeArrowheads="1"/>
              </p:cNvSpPr>
              <p:nvPr/>
            </p:nvSpPr>
            <p:spPr bwMode="auto">
              <a:xfrm>
                <a:off x="1414" y="2780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2" name="Line 64"/>
              <p:cNvSpPr>
                <a:spLocks noChangeShapeType="1"/>
              </p:cNvSpPr>
              <p:nvPr/>
            </p:nvSpPr>
            <p:spPr bwMode="auto">
              <a:xfrm>
                <a:off x="2351" y="3165"/>
                <a:ext cx="1" cy="183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3" name="Oval 65"/>
              <p:cNvSpPr>
                <a:spLocks noChangeArrowheads="1"/>
              </p:cNvSpPr>
              <p:nvPr/>
            </p:nvSpPr>
            <p:spPr bwMode="auto">
              <a:xfrm>
                <a:off x="2332" y="3330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4" name="Line 66"/>
              <p:cNvSpPr>
                <a:spLocks noChangeShapeType="1"/>
              </p:cNvSpPr>
              <p:nvPr/>
            </p:nvSpPr>
            <p:spPr bwMode="auto">
              <a:xfrm>
                <a:off x="4003" y="4541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5" name="Line 67"/>
              <p:cNvSpPr>
                <a:spLocks noChangeShapeType="1"/>
              </p:cNvSpPr>
              <p:nvPr/>
            </p:nvSpPr>
            <p:spPr bwMode="auto">
              <a:xfrm flipV="1">
                <a:off x="6638" y="1284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6" name="Line 68"/>
              <p:cNvSpPr>
                <a:spLocks noChangeShapeType="1"/>
              </p:cNvSpPr>
              <p:nvPr/>
            </p:nvSpPr>
            <p:spPr bwMode="auto">
              <a:xfrm flipV="1">
                <a:off x="6602" y="1284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7" name="Line 69"/>
              <p:cNvSpPr>
                <a:spLocks noChangeShapeType="1"/>
              </p:cNvSpPr>
              <p:nvPr/>
            </p:nvSpPr>
            <p:spPr bwMode="auto">
              <a:xfrm flipH="1">
                <a:off x="6574" y="1330"/>
                <a:ext cx="28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8" name="Line 70"/>
              <p:cNvSpPr>
                <a:spLocks noChangeShapeType="1"/>
              </p:cNvSpPr>
              <p:nvPr/>
            </p:nvSpPr>
            <p:spPr bwMode="auto">
              <a:xfrm flipH="1">
                <a:off x="6638" y="1330"/>
                <a:ext cx="28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9" name="Rectangle 71"/>
              <p:cNvSpPr>
                <a:spLocks noChangeArrowheads="1"/>
              </p:cNvSpPr>
              <p:nvPr/>
            </p:nvSpPr>
            <p:spPr bwMode="auto">
              <a:xfrm>
                <a:off x="6575" y="1120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C40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80" name="Rectangle 72"/>
              <p:cNvSpPr>
                <a:spLocks noChangeArrowheads="1"/>
              </p:cNvSpPr>
              <p:nvPr/>
            </p:nvSpPr>
            <p:spPr bwMode="auto">
              <a:xfrm>
                <a:off x="6575" y="1514"/>
                <a:ext cx="10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10u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81" name="Line 73"/>
              <p:cNvSpPr>
                <a:spLocks noChangeShapeType="1"/>
              </p:cNvSpPr>
              <p:nvPr/>
            </p:nvSpPr>
            <p:spPr bwMode="auto">
              <a:xfrm flipH="1">
                <a:off x="6666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82" name="Line 74"/>
              <p:cNvSpPr>
                <a:spLocks noChangeShapeType="1"/>
              </p:cNvSpPr>
              <p:nvPr/>
            </p:nvSpPr>
            <p:spPr bwMode="auto">
              <a:xfrm>
                <a:off x="6482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83" name="Line 75"/>
              <p:cNvSpPr>
                <a:spLocks noChangeShapeType="1"/>
              </p:cNvSpPr>
              <p:nvPr/>
            </p:nvSpPr>
            <p:spPr bwMode="auto">
              <a:xfrm flipH="1" flipV="1">
                <a:off x="2681" y="385"/>
                <a:ext cx="37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84" name="Line 76"/>
              <p:cNvSpPr>
                <a:spLocks noChangeShapeType="1"/>
              </p:cNvSpPr>
              <p:nvPr/>
            </p:nvSpPr>
            <p:spPr bwMode="auto">
              <a:xfrm flipV="1">
                <a:off x="2681" y="358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85" name="Line 77"/>
              <p:cNvSpPr>
                <a:spLocks noChangeShapeType="1"/>
              </p:cNvSpPr>
              <p:nvPr/>
            </p:nvSpPr>
            <p:spPr bwMode="auto">
              <a:xfrm flipH="1" flipV="1">
                <a:off x="2681" y="330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86" name="Line 78"/>
              <p:cNvSpPr>
                <a:spLocks noChangeShapeType="1"/>
              </p:cNvSpPr>
              <p:nvPr/>
            </p:nvSpPr>
            <p:spPr bwMode="auto">
              <a:xfrm flipV="1">
                <a:off x="2681" y="303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87" name="Line 79"/>
              <p:cNvSpPr>
                <a:spLocks noChangeShapeType="1"/>
              </p:cNvSpPr>
              <p:nvPr/>
            </p:nvSpPr>
            <p:spPr bwMode="auto">
              <a:xfrm flipH="1" flipV="1">
                <a:off x="2681" y="275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88" name="Line 80"/>
              <p:cNvSpPr>
                <a:spLocks noChangeShapeType="1"/>
              </p:cNvSpPr>
              <p:nvPr/>
            </p:nvSpPr>
            <p:spPr bwMode="auto">
              <a:xfrm flipV="1">
                <a:off x="2681" y="248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89" name="Line 81"/>
              <p:cNvSpPr>
                <a:spLocks noChangeShapeType="1"/>
              </p:cNvSpPr>
              <p:nvPr/>
            </p:nvSpPr>
            <p:spPr bwMode="auto">
              <a:xfrm flipH="1" flipV="1">
                <a:off x="2718" y="229"/>
                <a:ext cx="37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0" name="Line 82"/>
              <p:cNvSpPr>
                <a:spLocks noChangeShapeType="1"/>
              </p:cNvSpPr>
              <p:nvPr/>
            </p:nvSpPr>
            <p:spPr bwMode="auto">
              <a:xfrm flipV="1">
                <a:off x="2718" y="404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1" name="Rectangle 83"/>
              <p:cNvSpPr>
                <a:spLocks noChangeArrowheads="1"/>
              </p:cNvSpPr>
              <p:nvPr/>
            </p:nvSpPr>
            <p:spPr bwMode="auto">
              <a:xfrm>
                <a:off x="2857" y="230"/>
                <a:ext cx="8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92" name="Rectangle 84"/>
              <p:cNvSpPr>
                <a:spLocks noChangeArrowheads="1"/>
              </p:cNvSpPr>
              <p:nvPr/>
            </p:nvSpPr>
            <p:spPr bwMode="auto">
              <a:xfrm>
                <a:off x="2901" y="376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27k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93" name="Line 85"/>
              <p:cNvSpPr>
                <a:spLocks noChangeShapeType="1"/>
              </p:cNvSpPr>
              <p:nvPr/>
            </p:nvSpPr>
            <p:spPr bwMode="auto">
              <a:xfrm>
                <a:off x="2718" y="138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4" name="Line 86"/>
              <p:cNvSpPr>
                <a:spLocks noChangeShapeType="1"/>
              </p:cNvSpPr>
              <p:nvPr/>
            </p:nvSpPr>
            <p:spPr bwMode="auto">
              <a:xfrm flipV="1">
                <a:off x="2718" y="413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5" name="Freeform 87"/>
              <p:cNvSpPr>
                <a:spLocks/>
              </p:cNvSpPr>
              <p:nvPr/>
            </p:nvSpPr>
            <p:spPr bwMode="auto">
              <a:xfrm>
                <a:off x="4784" y="5660"/>
                <a:ext cx="92" cy="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0"/>
                  </a:cxn>
                  <a:cxn ang="0">
                    <a:pos x="46" y="74"/>
                  </a:cxn>
                  <a:cxn ang="0">
                    <a:pos x="0" y="0"/>
                  </a:cxn>
                </a:cxnLst>
                <a:rect l="0" t="0" r="r" b="b"/>
                <a:pathLst>
                  <a:path w="92" h="74">
                    <a:moveTo>
                      <a:pt x="0" y="0"/>
                    </a:moveTo>
                    <a:lnTo>
                      <a:pt x="92" y="0"/>
                    </a:lnTo>
                    <a:lnTo>
                      <a:pt x="46" y="74"/>
                    </a:lnTo>
                    <a:lnTo>
                      <a:pt x="0" y="0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6" name="Line 88"/>
              <p:cNvSpPr>
                <a:spLocks noChangeShapeType="1"/>
              </p:cNvSpPr>
              <p:nvPr/>
            </p:nvSpPr>
            <p:spPr bwMode="auto">
              <a:xfrm>
                <a:off x="4830" y="5642"/>
                <a:ext cx="1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7" name="Line 89"/>
              <p:cNvSpPr>
                <a:spLocks noChangeShapeType="1"/>
              </p:cNvSpPr>
              <p:nvPr/>
            </p:nvSpPr>
            <p:spPr bwMode="auto">
              <a:xfrm>
                <a:off x="4784" y="5734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8" name="Rectangle 90"/>
              <p:cNvSpPr>
                <a:spLocks noChangeArrowheads="1"/>
              </p:cNvSpPr>
              <p:nvPr/>
            </p:nvSpPr>
            <p:spPr bwMode="auto">
              <a:xfrm>
                <a:off x="4967" y="5642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D71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99" name="Rectangle 91"/>
              <p:cNvSpPr>
                <a:spLocks noChangeArrowheads="1"/>
              </p:cNvSpPr>
              <p:nvPr/>
            </p:nvSpPr>
            <p:spPr bwMode="auto">
              <a:xfrm>
                <a:off x="5015" y="5792"/>
                <a:ext cx="27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D1N4148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500" name="Line 92"/>
              <p:cNvSpPr>
                <a:spLocks noChangeShapeType="1"/>
              </p:cNvSpPr>
              <p:nvPr/>
            </p:nvSpPr>
            <p:spPr bwMode="auto">
              <a:xfrm>
                <a:off x="4830" y="5550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1" name="Line 93"/>
              <p:cNvSpPr>
                <a:spLocks noChangeShapeType="1"/>
              </p:cNvSpPr>
              <p:nvPr/>
            </p:nvSpPr>
            <p:spPr bwMode="auto">
              <a:xfrm flipV="1">
                <a:off x="4830" y="5734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2" name="Line 94"/>
              <p:cNvSpPr>
                <a:spLocks noChangeShapeType="1"/>
              </p:cNvSpPr>
              <p:nvPr/>
            </p:nvSpPr>
            <p:spPr bwMode="auto">
              <a:xfrm flipV="1">
                <a:off x="5206" y="4871"/>
                <a:ext cx="18" cy="3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3" name="Line 95"/>
              <p:cNvSpPr>
                <a:spLocks noChangeShapeType="1"/>
              </p:cNvSpPr>
              <p:nvPr/>
            </p:nvSpPr>
            <p:spPr bwMode="auto">
              <a:xfrm>
                <a:off x="5224" y="4871"/>
                <a:ext cx="28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4" name="Line 96"/>
              <p:cNvSpPr>
                <a:spLocks noChangeShapeType="1"/>
              </p:cNvSpPr>
              <p:nvPr/>
            </p:nvSpPr>
            <p:spPr bwMode="auto">
              <a:xfrm flipV="1">
                <a:off x="5252" y="4871"/>
                <a:ext cx="28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5" name="Line 97"/>
              <p:cNvSpPr>
                <a:spLocks noChangeShapeType="1"/>
              </p:cNvSpPr>
              <p:nvPr/>
            </p:nvSpPr>
            <p:spPr bwMode="auto">
              <a:xfrm>
                <a:off x="5280" y="4871"/>
                <a:ext cx="27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6" name="Line 98"/>
              <p:cNvSpPr>
                <a:spLocks noChangeShapeType="1"/>
              </p:cNvSpPr>
              <p:nvPr/>
            </p:nvSpPr>
            <p:spPr bwMode="auto">
              <a:xfrm flipV="1">
                <a:off x="5307" y="4871"/>
                <a:ext cx="28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7" name="Line 99"/>
              <p:cNvSpPr>
                <a:spLocks noChangeShapeType="1"/>
              </p:cNvSpPr>
              <p:nvPr/>
            </p:nvSpPr>
            <p:spPr bwMode="auto">
              <a:xfrm>
                <a:off x="5335" y="4871"/>
                <a:ext cx="27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8" name="Line 100"/>
              <p:cNvSpPr>
                <a:spLocks noChangeShapeType="1"/>
              </p:cNvSpPr>
              <p:nvPr/>
            </p:nvSpPr>
            <p:spPr bwMode="auto">
              <a:xfrm flipV="1">
                <a:off x="5362" y="4908"/>
                <a:ext cx="19" cy="3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9" name="Line 101"/>
              <p:cNvSpPr>
                <a:spLocks noChangeShapeType="1"/>
              </p:cNvSpPr>
              <p:nvPr/>
            </p:nvSpPr>
            <p:spPr bwMode="auto">
              <a:xfrm>
                <a:off x="5197" y="4908"/>
                <a:ext cx="9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10" name="Rectangle 102"/>
              <p:cNvSpPr>
                <a:spLocks noChangeArrowheads="1"/>
              </p:cNvSpPr>
              <p:nvPr/>
            </p:nvSpPr>
            <p:spPr bwMode="auto">
              <a:xfrm>
                <a:off x="5243" y="4724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R71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511" name="Rectangle 103"/>
              <p:cNvSpPr>
                <a:spLocks noChangeArrowheads="1"/>
              </p:cNvSpPr>
              <p:nvPr/>
            </p:nvSpPr>
            <p:spPr bwMode="auto">
              <a:xfrm>
                <a:off x="5242" y="4954"/>
                <a:ext cx="71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2k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512" name="Line 104"/>
              <p:cNvSpPr>
                <a:spLocks noChangeShapeType="1"/>
              </p:cNvSpPr>
              <p:nvPr/>
            </p:nvSpPr>
            <p:spPr bwMode="auto">
              <a:xfrm flipH="1">
                <a:off x="5381" y="4908"/>
                <a:ext cx="91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13" name="Line 105"/>
              <p:cNvSpPr>
                <a:spLocks noChangeShapeType="1"/>
              </p:cNvSpPr>
              <p:nvPr/>
            </p:nvSpPr>
            <p:spPr bwMode="auto">
              <a:xfrm>
                <a:off x="5105" y="4908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14" name="Line 106"/>
              <p:cNvSpPr>
                <a:spLocks noChangeShapeType="1"/>
              </p:cNvSpPr>
              <p:nvPr/>
            </p:nvSpPr>
            <p:spPr bwMode="auto">
              <a:xfrm>
                <a:off x="973" y="1972"/>
                <a:ext cx="368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15" name="Oval 107"/>
              <p:cNvSpPr>
                <a:spLocks noChangeArrowheads="1"/>
              </p:cNvSpPr>
              <p:nvPr/>
            </p:nvSpPr>
            <p:spPr bwMode="auto">
              <a:xfrm>
                <a:off x="955" y="1954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16" name="Oval 108"/>
              <p:cNvSpPr>
                <a:spLocks noChangeArrowheads="1"/>
              </p:cNvSpPr>
              <p:nvPr/>
            </p:nvSpPr>
            <p:spPr bwMode="auto">
              <a:xfrm>
                <a:off x="1322" y="1954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17" name="Line 109"/>
              <p:cNvSpPr>
                <a:spLocks noChangeShapeType="1"/>
              </p:cNvSpPr>
              <p:nvPr/>
            </p:nvSpPr>
            <p:spPr bwMode="auto">
              <a:xfrm>
                <a:off x="5931" y="279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18" name="Line 110"/>
              <p:cNvSpPr>
                <a:spLocks noChangeShapeType="1"/>
              </p:cNvSpPr>
              <p:nvPr/>
            </p:nvSpPr>
            <p:spPr bwMode="auto">
              <a:xfrm>
                <a:off x="3636" y="1972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19" name="Oval 111"/>
              <p:cNvSpPr>
                <a:spLocks noChangeArrowheads="1"/>
              </p:cNvSpPr>
              <p:nvPr/>
            </p:nvSpPr>
            <p:spPr bwMode="auto">
              <a:xfrm>
                <a:off x="3618" y="1954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20" name="Oval 112"/>
              <p:cNvSpPr>
                <a:spLocks noChangeArrowheads="1"/>
              </p:cNvSpPr>
              <p:nvPr/>
            </p:nvSpPr>
            <p:spPr bwMode="auto">
              <a:xfrm>
                <a:off x="4169" y="1954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21" name="Line 113"/>
              <p:cNvSpPr>
                <a:spLocks noChangeShapeType="1"/>
              </p:cNvSpPr>
              <p:nvPr/>
            </p:nvSpPr>
            <p:spPr bwMode="auto">
              <a:xfrm>
                <a:off x="3269" y="4082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22" name="Line 114"/>
              <p:cNvSpPr>
                <a:spLocks noChangeShapeType="1"/>
              </p:cNvSpPr>
              <p:nvPr/>
            </p:nvSpPr>
            <p:spPr bwMode="auto">
              <a:xfrm>
                <a:off x="3177" y="5091"/>
                <a:ext cx="275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23" name="Line 115"/>
              <p:cNvSpPr>
                <a:spLocks noChangeShapeType="1"/>
              </p:cNvSpPr>
              <p:nvPr/>
            </p:nvSpPr>
            <p:spPr bwMode="auto">
              <a:xfrm flipH="1">
                <a:off x="2626" y="596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24" name="Line 116"/>
              <p:cNvSpPr>
                <a:spLocks noChangeShapeType="1"/>
              </p:cNvSpPr>
              <p:nvPr/>
            </p:nvSpPr>
            <p:spPr bwMode="auto">
              <a:xfrm flipH="1" flipV="1">
                <a:off x="2626" y="734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25" name="Freeform 117"/>
              <p:cNvSpPr>
                <a:spLocks/>
              </p:cNvSpPr>
              <p:nvPr/>
            </p:nvSpPr>
            <p:spPr bwMode="auto">
              <a:xfrm>
                <a:off x="2635" y="725"/>
                <a:ext cx="64" cy="4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64" y="46"/>
                  </a:cxn>
                  <a:cxn ang="0">
                    <a:pos x="19" y="0"/>
                  </a:cxn>
                </a:cxnLst>
                <a:rect l="0" t="0" r="r" b="b"/>
                <a:pathLst>
                  <a:path w="64" h="46">
                    <a:moveTo>
                      <a:pt x="0" y="36"/>
                    </a:moveTo>
                    <a:lnTo>
                      <a:pt x="64" y="46"/>
                    </a:lnTo>
                    <a:lnTo>
                      <a:pt x="19" y="0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26" name="Line 118"/>
              <p:cNvSpPr>
                <a:spLocks noChangeShapeType="1"/>
              </p:cNvSpPr>
              <p:nvPr/>
            </p:nvSpPr>
            <p:spPr bwMode="auto">
              <a:xfrm>
                <a:off x="2626" y="596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27" name="Rectangle 119"/>
              <p:cNvSpPr>
                <a:spLocks noChangeArrowheads="1"/>
              </p:cNvSpPr>
              <p:nvPr/>
            </p:nvSpPr>
            <p:spPr bwMode="auto">
              <a:xfrm>
                <a:off x="2580" y="459"/>
                <a:ext cx="89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528" name="Rectangle 120"/>
              <p:cNvSpPr>
                <a:spLocks noChangeArrowheads="1"/>
              </p:cNvSpPr>
              <p:nvPr/>
            </p:nvSpPr>
            <p:spPr bwMode="auto">
              <a:xfrm>
                <a:off x="2767" y="780"/>
                <a:ext cx="27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529" name="Line 121"/>
              <p:cNvSpPr>
                <a:spLocks noChangeShapeType="1"/>
              </p:cNvSpPr>
              <p:nvPr/>
            </p:nvSpPr>
            <p:spPr bwMode="auto">
              <a:xfrm>
                <a:off x="2534" y="688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30" name="Line 122"/>
              <p:cNvSpPr>
                <a:spLocks noChangeShapeType="1"/>
              </p:cNvSpPr>
              <p:nvPr/>
            </p:nvSpPr>
            <p:spPr bwMode="auto">
              <a:xfrm>
                <a:off x="2718" y="505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31" name="Line 123"/>
              <p:cNvSpPr>
                <a:spLocks noChangeShapeType="1"/>
              </p:cNvSpPr>
              <p:nvPr/>
            </p:nvSpPr>
            <p:spPr bwMode="auto">
              <a:xfrm flipV="1">
                <a:off x="2718" y="780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32" name="Line 124"/>
              <p:cNvSpPr>
                <a:spLocks noChangeShapeType="1"/>
              </p:cNvSpPr>
              <p:nvPr/>
            </p:nvSpPr>
            <p:spPr bwMode="auto">
              <a:xfrm>
                <a:off x="5105" y="1330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33" name="Line 125"/>
              <p:cNvSpPr>
                <a:spLocks noChangeShapeType="1"/>
              </p:cNvSpPr>
              <p:nvPr/>
            </p:nvSpPr>
            <p:spPr bwMode="auto">
              <a:xfrm>
                <a:off x="6482" y="2431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34" name="Oval 126"/>
              <p:cNvSpPr>
                <a:spLocks noChangeArrowheads="1"/>
              </p:cNvSpPr>
              <p:nvPr/>
            </p:nvSpPr>
            <p:spPr bwMode="auto">
              <a:xfrm>
                <a:off x="6464" y="2413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35" name="Line 127"/>
              <p:cNvSpPr>
                <a:spLocks noChangeShapeType="1"/>
              </p:cNvSpPr>
              <p:nvPr/>
            </p:nvSpPr>
            <p:spPr bwMode="auto">
              <a:xfrm>
                <a:off x="2993" y="5825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36" name="Line 128"/>
              <p:cNvSpPr>
                <a:spLocks noChangeShapeType="1"/>
              </p:cNvSpPr>
              <p:nvPr/>
            </p:nvSpPr>
            <p:spPr bwMode="auto">
              <a:xfrm>
                <a:off x="147" y="1605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37" name="Line 129"/>
              <p:cNvSpPr>
                <a:spLocks noChangeShapeType="1"/>
              </p:cNvSpPr>
              <p:nvPr/>
            </p:nvSpPr>
            <p:spPr bwMode="auto">
              <a:xfrm>
                <a:off x="2718" y="5367"/>
                <a:ext cx="183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38" name="Line 130"/>
              <p:cNvSpPr>
                <a:spLocks noChangeShapeType="1"/>
              </p:cNvSpPr>
              <p:nvPr/>
            </p:nvSpPr>
            <p:spPr bwMode="auto">
              <a:xfrm>
                <a:off x="2745" y="5394"/>
                <a:ext cx="129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39" name="Line 131"/>
              <p:cNvSpPr>
                <a:spLocks noChangeShapeType="1"/>
              </p:cNvSpPr>
              <p:nvPr/>
            </p:nvSpPr>
            <p:spPr bwMode="auto">
              <a:xfrm flipH="1">
                <a:off x="2773" y="5422"/>
                <a:ext cx="73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40" name="Line 132"/>
              <p:cNvSpPr>
                <a:spLocks noChangeShapeType="1"/>
              </p:cNvSpPr>
              <p:nvPr/>
            </p:nvSpPr>
            <p:spPr bwMode="auto">
              <a:xfrm>
                <a:off x="2800" y="5449"/>
                <a:ext cx="19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41" name="Rectangle 133"/>
              <p:cNvSpPr>
                <a:spLocks noChangeArrowheads="1"/>
              </p:cNvSpPr>
              <p:nvPr/>
            </p:nvSpPr>
            <p:spPr bwMode="auto">
              <a:xfrm>
                <a:off x="2865" y="5412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5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542" name="Line 134"/>
              <p:cNvSpPr>
                <a:spLocks noChangeShapeType="1"/>
              </p:cNvSpPr>
              <p:nvPr/>
            </p:nvSpPr>
            <p:spPr bwMode="auto">
              <a:xfrm>
                <a:off x="4187" y="1330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43" name="Line 135"/>
              <p:cNvSpPr>
                <a:spLocks noChangeShapeType="1"/>
              </p:cNvSpPr>
              <p:nvPr/>
            </p:nvSpPr>
            <p:spPr bwMode="auto">
              <a:xfrm flipH="1">
                <a:off x="5931" y="3624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44" name="Line 136"/>
              <p:cNvSpPr>
                <a:spLocks noChangeShapeType="1"/>
              </p:cNvSpPr>
              <p:nvPr/>
            </p:nvSpPr>
            <p:spPr bwMode="auto">
              <a:xfrm>
                <a:off x="7401" y="3257"/>
                <a:ext cx="734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45" name="Line 137"/>
              <p:cNvSpPr>
                <a:spLocks noChangeShapeType="1"/>
              </p:cNvSpPr>
              <p:nvPr/>
            </p:nvSpPr>
            <p:spPr bwMode="auto">
              <a:xfrm>
                <a:off x="5564" y="6009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46" name="Line 138"/>
              <p:cNvSpPr>
                <a:spLocks noChangeShapeType="1"/>
              </p:cNvSpPr>
              <p:nvPr/>
            </p:nvSpPr>
            <p:spPr bwMode="auto">
              <a:xfrm>
                <a:off x="5592" y="6036"/>
                <a:ext cx="128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47" name="Line 139"/>
              <p:cNvSpPr>
                <a:spLocks noChangeShapeType="1"/>
              </p:cNvSpPr>
              <p:nvPr/>
            </p:nvSpPr>
            <p:spPr bwMode="auto">
              <a:xfrm flipH="1">
                <a:off x="5619" y="6064"/>
                <a:ext cx="74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48" name="Line 140"/>
              <p:cNvSpPr>
                <a:spLocks noChangeShapeType="1"/>
              </p:cNvSpPr>
              <p:nvPr/>
            </p:nvSpPr>
            <p:spPr bwMode="auto">
              <a:xfrm>
                <a:off x="5647" y="6091"/>
                <a:ext cx="18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49" name="Rectangle 141"/>
              <p:cNvSpPr>
                <a:spLocks noChangeArrowheads="1"/>
              </p:cNvSpPr>
              <p:nvPr/>
            </p:nvSpPr>
            <p:spPr bwMode="auto">
              <a:xfrm>
                <a:off x="5713" y="6054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5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550" name="Line 142"/>
              <p:cNvSpPr>
                <a:spLocks noChangeShapeType="1"/>
              </p:cNvSpPr>
              <p:nvPr/>
            </p:nvSpPr>
            <p:spPr bwMode="auto">
              <a:xfrm>
                <a:off x="5105" y="1330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1" name="Oval 143"/>
              <p:cNvSpPr>
                <a:spLocks noChangeArrowheads="1"/>
              </p:cNvSpPr>
              <p:nvPr/>
            </p:nvSpPr>
            <p:spPr bwMode="auto">
              <a:xfrm>
                <a:off x="5087" y="1312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2" name="Line 144"/>
              <p:cNvSpPr>
                <a:spLocks noChangeShapeType="1"/>
              </p:cNvSpPr>
              <p:nvPr/>
            </p:nvSpPr>
            <p:spPr bwMode="auto">
              <a:xfrm>
                <a:off x="3636" y="1789"/>
                <a:ext cx="1" cy="183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3" name="Line 145"/>
              <p:cNvSpPr>
                <a:spLocks noChangeShapeType="1"/>
              </p:cNvSpPr>
              <p:nvPr/>
            </p:nvSpPr>
            <p:spPr bwMode="auto">
              <a:xfrm>
                <a:off x="3820" y="5091"/>
                <a:ext cx="183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4" name="Oval 146"/>
              <p:cNvSpPr>
                <a:spLocks noChangeArrowheads="1"/>
              </p:cNvSpPr>
              <p:nvPr/>
            </p:nvSpPr>
            <p:spPr bwMode="auto">
              <a:xfrm>
                <a:off x="3801" y="5073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5" name="Oval 147"/>
              <p:cNvSpPr>
                <a:spLocks noChangeArrowheads="1"/>
              </p:cNvSpPr>
              <p:nvPr/>
            </p:nvSpPr>
            <p:spPr bwMode="auto">
              <a:xfrm>
                <a:off x="3985" y="5073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6" name="Line 148"/>
              <p:cNvSpPr>
                <a:spLocks noChangeShapeType="1"/>
              </p:cNvSpPr>
              <p:nvPr/>
            </p:nvSpPr>
            <p:spPr bwMode="auto">
              <a:xfrm flipH="1">
                <a:off x="5656" y="6009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7" name="Oval 149"/>
              <p:cNvSpPr>
                <a:spLocks noChangeArrowheads="1"/>
              </p:cNvSpPr>
              <p:nvPr/>
            </p:nvSpPr>
            <p:spPr bwMode="auto">
              <a:xfrm>
                <a:off x="5638" y="5991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8" name="Line 150"/>
              <p:cNvSpPr>
                <a:spLocks noChangeShapeType="1"/>
              </p:cNvSpPr>
              <p:nvPr/>
            </p:nvSpPr>
            <p:spPr bwMode="auto">
              <a:xfrm>
                <a:off x="2810" y="5367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9" name="Oval 151"/>
              <p:cNvSpPr>
                <a:spLocks noChangeArrowheads="1"/>
              </p:cNvSpPr>
              <p:nvPr/>
            </p:nvSpPr>
            <p:spPr bwMode="auto">
              <a:xfrm>
                <a:off x="2791" y="5624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60" name="Line 152"/>
              <p:cNvSpPr>
                <a:spLocks noChangeShapeType="1"/>
              </p:cNvSpPr>
              <p:nvPr/>
            </p:nvSpPr>
            <p:spPr bwMode="auto">
              <a:xfrm flipH="1">
                <a:off x="1065" y="5275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61" name="Line 153"/>
              <p:cNvSpPr>
                <a:spLocks noChangeShapeType="1"/>
              </p:cNvSpPr>
              <p:nvPr/>
            </p:nvSpPr>
            <p:spPr bwMode="auto">
              <a:xfrm flipH="1" flipV="1">
                <a:off x="1065" y="5413"/>
                <a:ext cx="92" cy="45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62" name="Freeform 154"/>
              <p:cNvSpPr>
                <a:spLocks/>
              </p:cNvSpPr>
              <p:nvPr/>
            </p:nvSpPr>
            <p:spPr bwMode="auto">
              <a:xfrm>
                <a:off x="1074" y="5403"/>
                <a:ext cx="65" cy="46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65" y="46"/>
                  </a:cxn>
                  <a:cxn ang="0">
                    <a:pos x="19" y="0"/>
                  </a:cxn>
                </a:cxnLst>
                <a:rect l="0" t="0" r="r" b="b"/>
                <a:pathLst>
                  <a:path w="65" h="46">
                    <a:moveTo>
                      <a:pt x="0" y="37"/>
                    </a:moveTo>
                    <a:lnTo>
                      <a:pt x="65" y="46"/>
                    </a:lnTo>
                    <a:lnTo>
                      <a:pt x="19" y="0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63" name="Line 155"/>
              <p:cNvSpPr>
                <a:spLocks noChangeShapeType="1"/>
              </p:cNvSpPr>
              <p:nvPr/>
            </p:nvSpPr>
            <p:spPr bwMode="auto">
              <a:xfrm>
                <a:off x="1065" y="5275"/>
                <a:ext cx="1" cy="18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64" name="Rectangle 156"/>
              <p:cNvSpPr>
                <a:spLocks noChangeArrowheads="1"/>
              </p:cNvSpPr>
              <p:nvPr/>
            </p:nvSpPr>
            <p:spPr bwMode="auto">
              <a:xfrm>
                <a:off x="1021" y="5138"/>
                <a:ext cx="12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Q51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565" name="Rectangle 157"/>
              <p:cNvSpPr>
                <a:spLocks noChangeArrowheads="1"/>
              </p:cNvSpPr>
              <p:nvPr/>
            </p:nvSpPr>
            <p:spPr bwMode="auto">
              <a:xfrm>
                <a:off x="1203" y="5456"/>
                <a:ext cx="27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566" name="Line 158"/>
              <p:cNvSpPr>
                <a:spLocks noChangeShapeType="1"/>
              </p:cNvSpPr>
              <p:nvPr/>
            </p:nvSpPr>
            <p:spPr bwMode="auto">
              <a:xfrm>
                <a:off x="973" y="5367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67" name="Line 159"/>
              <p:cNvSpPr>
                <a:spLocks noChangeShapeType="1"/>
              </p:cNvSpPr>
              <p:nvPr/>
            </p:nvSpPr>
            <p:spPr bwMode="auto">
              <a:xfrm>
                <a:off x="1157" y="5183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68" name="Line 160"/>
              <p:cNvSpPr>
                <a:spLocks noChangeShapeType="1"/>
              </p:cNvSpPr>
              <p:nvPr/>
            </p:nvSpPr>
            <p:spPr bwMode="auto">
              <a:xfrm flipV="1">
                <a:off x="1157" y="545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69" name="Line 161"/>
              <p:cNvSpPr>
                <a:spLocks noChangeShapeType="1"/>
              </p:cNvSpPr>
              <p:nvPr/>
            </p:nvSpPr>
            <p:spPr bwMode="auto">
              <a:xfrm>
                <a:off x="606" y="3807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70" name="Oval 162"/>
              <p:cNvSpPr>
                <a:spLocks noChangeArrowheads="1"/>
              </p:cNvSpPr>
              <p:nvPr/>
            </p:nvSpPr>
            <p:spPr bwMode="auto">
              <a:xfrm>
                <a:off x="588" y="4064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71" name="Line 163"/>
              <p:cNvSpPr>
                <a:spLocks noChangeShapeType="1"/>
              </p:cNvSpPr>
              <p:nvPr/>
            </p:nvSpPr>
            <p:spPr bwMode="auto">
              <a:xfrm>
                <a:off x="1432" y="2798"/>
                <a:ext cx="368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72" name="Oval 164"/>
              <p:cNvSpPr>
                <a:spLocks noChangeArrowheads="1"/>
              </p:cNvSpPr>
              <p:nvPr/>
            </p:nvSpPr>
            <p:spPr bwMode="auto">
              <a:xfrm>
                <a:off x="1781" y="2780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73" name="Line 165"/>
              <p:cNvSpPr>
                <a:spLocks noChangeShapeType="1"/>
              </p:cNvSpPr>
              <p:nvPr/>
            </p:nvSpPr>
            <p:spPr bwMode="auto">
              <a:xfrm flipH="1" flipV="1">
                <a:off x="8007" y="844"/>
                <a:ext cx="36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74" name="Line 166"/>
              <p:cNvSpPr>
                <a:spLocks noChangeShapeType="1"/>
              </p:cNvSpPr>
              <p:nvPr/>
            </p:nvSpPr>
            <p:spPr bwMode="auto">
              <a:xfrm flipV="1">
                <a:off x="8007" y="816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75" name="Line 167"/>
              <p:cNvSpPr>
                <a:spLocks noChangeShapeType="1"/>
              </p:cNvSpPr>
              <p:nvPr/>
            </p:nvSpPr>
            <p:spPr bwMode="auto">
              <a:xfrm flipH="1" flipV="1">
                <a:off x="8007" y="789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76" name="Line 168"/>
              <p:cNvSpPr>
                <a:spLocks noChangeShapeType="1"/>
              </p:cNvSpPr>
              <p:nvPr/>
            </p:nvSpPr>
            <p:spPr bwMode="auto">
              <a:xfrm flipV="1">
                <a:off x="8007" y="761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77" name="Line 169"/>
              <p:cNvSpPr>
                <a:spLocks noChangeShapeType="1"/>
              </p:cNvSpPr>
              <p:nvPr/>
            </p:nvSpPr>
            <p:spPr bwMode="auto">
              <a:xfrm flipH="1" flipV="1">
                <a:off x="8007" y="734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78" name="Line 170"/>
              <p:cNvSpPr>
                <a:spLocks noChangeShapeType="1"/>
              </p:cNvSpPr>
              <p:nvPr/>
            </p:nvSpPr>
            <p:spPr bwMode="auto">
              <a:xfrm flipV="1">
                <a:off x="8007" y="706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79" name="Line 171"/>
              <p:cNvSpPr>
                <a:spLocks noChangeShapeType="1"/>
              </p:cNvSpPr>
              <p:nvPr/>
            </p:nvSpPr>
            <p:spPr bwMode="auto">
              <a:xfrm flipH="1" flipV="1">
                <a:off x="8043" y="688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80" name="Line 172"/>
              <p:cNvSpPr>
                <a:spLocks noChangeShapeType="1"/>
              </p:cNvSpPr>
              <p:nvPr/>
            </p:nvSpPr>
            <p:spPr bwMode="auto">
              <a:xfrm flipV="1">
                <a:off x="8043" y="862"/>
                <a:ext cx="1" cy="10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81" name="Rectangle 173"/>
              <p:cNvSpPr>
                <a:spLocks noChangeArrowheads="1"/>
              </p:cNvSpPr>
              <p:nvPr/>
            </p:nvSpPr>
            <p:spPr bwMode="auto">
              <a:xfrm>
                <a:off x="8183" y="688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R46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582" name="Rectangle 174"/>
              <p:cNvSpPr>
                <a:spLocks noChangeArrowheads="1"/>
              </p:cNvSpPr>
              <p:nvPr/>
            </p:nvSpPr>
            <p:spPr bwMode="auto">
              <a:xfrm>
                <a:off x="8227" y="836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583" name="Line 175"/>
              <p:cNvSpPr>
                <a:spLocks noChangeShapeType="1"/>
              </p:cNvSpPr>
              <p:nvPr/>
            </p:nvSpPr>
            <p:spPr bwMode="auto">
              <a:xfrm>
                <a:off x="8043" y="596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84" name="Line 176"/>
              <p:cNvSpPr>
                <a:spLocks noChangeShapeType="1"/>
              </p:cNvSpPr>
              <p:nvPr/>
            </p:nvSpPr>
            <p:spPr bwMode="auto">
              <a:xfrm flipV="1">
                <a:off x="8043" y="872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85" name="Line 177"/>
              <p:cNvSpPr>
                <a:spLocks noChangeShapeType="1"/>
              </p:cNvSpPr>
              <p:nvPr/>
            </p:nvSpPr>
            <p:spPr bwMode="auto">
              <a:xfrm flipH="1">
                <a:off x="3682" y="5642"/>
                <a:ext cx="46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86" name="Line 178"/>
              <p:cNvSpPr>
                <a:spLocks noChangeShapeType="1"/>
              </p:cNvSpPr>
              <p:nvPr/>
            </p:nvSpPr>
            <p:spPr bwMode="auto">
              <a:xfrm>
                <a:off x="3544" y="5642"/>
                <a:ext cx="46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87" name="Freeform 179"/>
              <p:cNvSpPr>
                <a:spLocks/>
              </p:cNvSpPr>
              <p:nvPr/>
            </p:nvSpPr>
            <p:spPr bwMode="auto">
              <a:xfrm>
                <a:off x="3553" y="5660"/>
                <a:ext cx="46" cy="64"/>
              </a:xfrm>
              <a:custGeom>
                <a:avLst/>
                <a:gdLst/>
                <a:ahLst/>
                <a:cxnLst>
                  <a:cxn ang="0">
                    <a:pos x="10" y="64"/>
                  </a:cxn>
                  <a:cxn ang="0">
                    <a:pos x="0" y="0"/>
                  </a:cxn>
                  <a:cxn ang="0">
                    <a:pos x="46" y="46"/>
                  </a:cxn>
                </a:cxnLst>
                <a:rect l="0" t="0" r="r" b="b"/>
                <a:pathLst>
                  <a:path w="46" h="64">
                    <a:moveTo>
                      <a:pt x="10" y="64"/>
                    </a:moveTo>
                    <a:lnTo>
                      <a:pt x="0" y="0"/>
                    </a:lnTo>
                    <a:lnTo>
                      <a:pt x="46" y="46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88" name="Line 180"/>
              <p:cNvSpPr>
                <a:spLocks noChangeShapeType="1"/>
              </p:cNvSpPr>
              <p:nvPr/>
            </p:nvSpPr>
            <p:spPr bwMode="auto">
              <a:xfrm flipH="1">
                <a:off x="3544" y="5734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89" name="Rectangle 181"/>
              <p:cNvSpPr>
                <a:spLocks noChangeArrowheads="1"/>
              </p:cNvSpPr>
              <p:nvPr/>
            </p:nvSpPr>
            <p:spPr bwMode="auto">
              <a:xfrm>
                <a:off x="3545" y="5404"/>
                <a:ext cx="12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Q66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590" name="Rectangle 182"/>
              <p:cNvSpPr>
                <a:spLocks noChangeArrowheads="1"/>
              </p:cNvSpPr>
              <p:nvPr/>
            </p:nvSpPr>
            <p:spPr bwMode="auto">
              <a:xfrm>
                <a:off x="3545" y="5496"/>
                <a:ext cx="27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591" name="Line 183"/>
              <p:cNvSpPr>
                <a:spLocks noChangeShapeType="1"/>
              </p:cNvSpPr>
              <p:nvPr/>
            </p:nvSpPr>
            <p:spPr bwMode="auto">
              <a:xfrm flipV="1">
                <a:off x="3636" y="5734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92" name="Line 184"/>
              <p:cNvSpPr>
                <a:spLocks noChangeShapeType="1"/>
              </p:cNvSpPr>
              <p:nvPr/>
            </p:nvSpPr>
            <p:spPr bwMode="auto">
              <a:xfrm flipH="1">
                <a:off x="3728" y="5642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93" name="Line 185"/>
              <p:cNvSpPr>
                <a:spLocks noChangeShapeType="1"/>
              </p:cNvSpPr>
              <p:nvPr/>
            </p:nvSpPr>
            <p:spPr bwMode="auto">
              <a:xfrm>
                <a:off x="3452" y="5642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94" name="Line 186"/>
              <p:cNvSpPr>
                <a:spLocks noChangeShapeType="1"/>
              </p:cNvSpPr>
              <p:nvPr/>
            </p:nvSpPr>
            <p:spPr bwMode="auto">
              <a:xfrm>
                <a:off x="1157" y="5550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95" name="Line 187"/>
              <p:cNvSpPr>
                <a:spLocks noChangeShapeType="1"/>
              </p:cNvSpPr>
              <p:nvPr/>
            </p:nvSpPr>
            <p:spPr bwMode="auto">
              <a:xfrm flipH="1">
                <a:off x="331" y="1330"/>
                <a:ext cx="45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96" name="Line 188"/>
              <p:cNvSpPr>
                <a:spLocks noChangeShapeType="1"/>
              </p:cNvSpPr>
              <p:nvPr/>
            </p:nvSpPr>
            <p:spPr bwMode="auto">
              <a:xfrm flipH="1" flipV="1">
                <a:off x="285" y="1330"/>
                <a:ext cx="46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97" name="Line 189"/>
              <p:cNvSpPr>
                <a:spLocks noChangeShapeType="1"/>
              </p:cNvSpPr>
              <p:nvPr/>
            </p:nvSpPr>
            <p:spPr bwMode="auto">
              <a:xfrm>
                <a:off x="285" y="1422"/>
                <a:ext cx="91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98" name="Arc 190"/>
              <p:cNvSpPr>
                <a:spLocks/>
              </p:cNvSpPr>
              <p:nvPr/>
            </p:nvSpPr>
            <p:spPr bwMode="auto">
              <a:xfrm>
                <a:off x="294" y="1440"/>
                <a:ext cx="73" cy="46"/>
              </a:xfrm>
              <a:custGeom>
                <a:avLst/>
                <a:gdLst>
                  <a:gd name="G0" fmla="+- 17514 0 0"/>
                  <a:gd name="G1" fmla="+- 21600 0 0"/>
                  <a:gd name="G2" fmla="+- 21600 0 0"/>
                  <a:gd name="T0" fmla="*/ 0 w 34862"/>
                  <a:gd name="T1" fmla="*/ 8958 h 21600"/>
                  <a:gd name="T2" fmla="*/ 34862 w 34862"/>
                  <a:gd name="T3" fmla="*/ 8731 h 21600"/>
                  <a:gd name="T4" fmla="*/ 17514 w 3486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62" h="21600" fill="none" extrusionOk="0">
                    <a:moveTo>
                      <a:pt x="0" y="8958"/>
                    </a:moveTo>
                    <a:cubicBezTo>
                      <a:pt x="4060" y="3332"/>
                      <a:pt x="10576" y="-1"/>
                      <a:pt x="17514" y="0"/>
                    </a:cubicBezTo>
                    <a:cubicBezTo>
                      <a:pt x="24352" y="0"/>
                      <a:pt x="30787" y="3238"/>
                      <a:pt x="34861" y="8731"/>
                    </a:cubicBezTo>
                  </a:path>
                  <a:path w="34862" h="21600" stroke="0" extrusionOk="0">
                    <a:moveTo>
                      <a:pt x="0" y="8958"/>
                    </a:moveTo>
                    <a:cubicBezTo>
                      <a:pt x="4060" y="3332"/>
                      <a:pt x="10576" y="-1"/>
                      <a:pt x="17514" y="0"/>
                    </a:cubicBezTo>
                    <a:cubicBezTo>
                      <a:pt x="24352" y="0"/>
                      <a:pt x="30787" y="3238"/>
                      <a:pt x="34861" y="8731"/>
                    </a:cubicBezTo>
                    <a:lnTo>
                      <a:pt x="17514" y="21600"/>
                    </a:lnTo>
                    <a:close/>
                  </a:path>
                </a:pathLst>
              </a:cu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99" name="Line 191"/>
              <p:cNvSpPr>
                <a:spLocks noChangeShapeType="1"/>
              </p:cNvSpPr>
              <p:nvPr/>
            </p:nvSpPr>
            <p:spPr bwMode="auto">
              <a:xfrm>
                <a:off x="285" y="1330"/>
                <a:ext cx="91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00" name="Line 192"/>
              <p:cNvSpPr>
                <a:spLocks noChangeShapeType="1"/>
              </p:cNvSpPr>
              <p:nvPr/>
            </p:nvSpPr>
            <p:spPr bwMode="auto">
              <a:xfrm>
                <a:off x="331" y="142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01" name="Rectangle 193"/>
              <p:cNvSpPr>
                <a:spLocks noChangeArrowheads="1"/>
              </p:cNvSpPr>
              <p:nvPr/>
            </p:nvSpPr>
            <p:spPr bwMode="auto">
              <a:xfrm>
                <a:off x="468" y="1330"/>
                <a:ext cx="85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D1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02" name="Rectangle 194"/>
              <p:cNvSpPr>
                <a:spLocks noChangeArrowheads="1"/>
              </p:cNvSpPr>
              <p:nvPr/>
            </p:nvSpPr>
            <p:spPr bwMode="auto">
              <a:xfrm>
                <a:off x="515" y="1480"/>
                <a:ext cx="23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NTE614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03" name="Line 195"/>
              <p:cNvSpPr>
                <a:spLocks noChangeShapeType="1"/>
              </p:cNvSpPr>
              <p:nvPr/>
            </p:nvSpPr>
            <p:spPr bwMode="auto">
              <a:xfrm>
                <a:off x="331" y="123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04" name="Line 196"/>
              <p:cNvSpPr>
                <a:spLocks noChangeShapeType="1"/>
              </p:cNvSpPr>
              <p:nvPr/>
            </p:nvSpPr>
            <p:spPr bwMode="auto">
              <a:xfrm>
                <a:off x="331" y="1514"/>
                <a:ext cx="1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05" name="Line 197"/>
              <p:cNvSpPr>
                <a:spLocks noChangeShapeType="1"/>
              </p:cNvSpPr>
              <p:nvPr/>
            </p:nvSpPr>
            <p:spPr bwMode="auto">
              <a:xfrm>
                <a:off x="927" y="3688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06" name="Line 198"/>
              <p:cNvSpPr>
                <a:spLocks noChangeShapeType="1"/>
              </p:cNvSpPr>
              <p:nvPr/>
            </p:nvSpPr>
            <p:spPr bwMode="auto">
              <a:xfrm>
                <a:off x="927" y="365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07" name="Line 199"/>
              <p:cNvSpPr>
                <a:spLocks noChangeShapeType="1"/>
              </p:cNvSpPr>
              <p:nvPr/>
            </p:nvSpPr>
            <p:spPr bwMode="auto">
              <a:xfrm flipV="1">
                <a:off x="973" y="3624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08" name="Line 200"/>
              <p:cNvSpPr>
                <a:spLocks noChangeShapeType="1"/>
              </p:cNvSpPr>
              <p:nvPr/>
            </p:nvSpPr>
            <p:spPr bwMode="auto">
              <a:xfrm flipV="1">
                <a:off x="973" y="3688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09" name="Rectangle 201"/>
              <p:cNvSpPr>
                <a:spLocks noChangeArrowheads="1"/>
              </p:cNvSpPr>
              <p:nvPr/>
            </p:nvSpPr>
            <p:spPr bwMode="auto">
              <a:xfrm>
                <a:off x="1111" y="3625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C12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10" name="Rectangle 202"/>
              <p:cNvSpPr>
                <a:spLocks noChangeArrowheads="1"/>
              </p:cNvSpPr>
              <p:nvPr/>
            </p:nvSpPr>
            <p:spPr bwMode="auto">
              <a:xfrm>
                <a:off x="1157" y="3771"/>
                <a:ext cx="12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.01u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11" name="Line 203"/>
              <p:cNvSpPr>
                <a:spLocks noChangeShapeType="1"/>
              </p:cNvSpPr>
              <p:nvPr/>
            </p:nvSpPr>
            <p:spPr bwMode="auto">
              <a:xfrm flipV="1">
                <a:off x="973" y="3715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2" name="Line 204"/>
              <p:cNvSpPr>
                <a:spLocks noChangeShapeType="1"/>
              </p:cNvSpPr>
              <p:nvPr/>
            </p:nvSpPr>
            <p:spPr bwMode="auto">
              <a:xfrm>
                <a:off x="973" y="353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3" name="Line 205"/>
              <p:cNvSpPr>
                <a:spLocks noChangeShapeType="1"/>
              </p:cNvSpPr>
              <p:nvPr/>
            </p:nvSpPr>
            <p:spPr bwMode="auto">
              <a:xfrm flipV="1">
                <a:off x="4380" y="5055"/>
                <a:ext cx="18" cy="3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4" name="Line 206"/>
              <p:cNvSpPr>
                <a:spLocks noChangeShapeType="1"/>
              </p:cNvSpPr>
              <p:nvPr/>
            </p:nvSpPr>
            <p:spPr bwMode="auto">
              <a:xfrm>
                <a:off x="4398" y="5055"/>
                <a:ext cx="28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615" name="Group 207"/>
            <p:cNvGrpSpPr>
              <a:grpSpLocks/>
            </p:cNvGrpSpPr>
            <p:nvPr/>
          </p:nvGrpSpPr>
          <p:grpSpPr bwMode="auto">
            <a:xfrm>
              <a:off x="312" y="596"/>
              <a:ext cx="7824" cy="5688"/>
              <a:chOff x="312" y="596"/>
              <a:chExt cx="7824" cy="5688"/>
            </a:xfrm>
          </p:grpSpPr>
          <p:sp>
            <p:nvSpPr>
              <p:cNvPr id="17616" name="Line 208"/>
              <p:cNvSpPr>
                <a:spLocks noChangeShapeType="1"/>
              </p:cNvSpPr>
              <p:nvPr/>
            </p:nvSpPr>
            <p:spPr bwMode="auto">
              <a:xfrm flipV="1">
                <a:off x="4426" y="5055"/>
                <a:ext cx="27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7" name="Line 209"/>
              <p:cNvSpPr>
                <a:spLocks noChangeShapeType="1"/>
              </p:cNvSpPr>
              <p:nvPr/>
            </p:nvSpPr>
            <p:spPr bwMode="auto">
              <a:xfrm>
                <a:off x="4453" y="5055"/>
                <a:ext cx="28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8" name="Line 210"/>
              <p:cNvSpPr>
                <a:spLocks noChangeShapeType="1"/>
              </p:cNvSpPr>
              <p:nvPr/>
            </p:nvSpPr>
            <p:spPr bwMode="auto">
              <a:xfrm flipV="1">
                <a:off x="4481" y="5055"/>
                <a:ext cx="27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9" name="Line 211"/>
              <p:cNvSpPr>
                <a:spLocks noChangeShapeType="1"/>
              </p:cNvSpPr>
              <p:nvPr/>
            </p:nvSpPr>
            <p:spPr bwMode="auto">
              <a:xfrm>
                <a:off x="4508" y="5055"/>
                <a:ext cx="28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0" name="Line 212"/>
              <p:cNvSpPr>
                <a:spLocks noChangeShapeType="1"/>
              </p:cNvSpPr>
              <p:nvPr/>
            </p:nvSpPr>
            <p:spPr bwMode="auto">
              <a:xfrm flipV="1">
                <a:off x="4536" y="5091"/>
                <a:ext cx="18" cy="3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1" name="Line 213"/>
              <p:cNvSpPr>
                <a:spLocks noChangeShapeType="1"/>
              </p:cNvSpPr>
              <p:nvPr/>
            </p:nvSpPr>
            <p:spPr bwMode="auto">
              <a:xfrm>
                <a:off x="4371" y="5091"/>
                <a:ext cx="9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2" name="Rectangle 214"/>
              <p:cNvSpPr>
                <a:spLocks noChangeArrowheads="1"/>
              </p:cNvSpPr>
              <p:nvPr/>
            </p:nvSpPr>
            <p:spPr bwMode="auto">
              <a:xfrm>
                <a:off x="4414" y="4906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R70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23" name="Rectangle 215"/>
              <p:cNvSpPr>
                <a:spLocks noChangeArrowheads="1"/>
              </p:cNvSpPr>
              <p:nvPr/>
            </p:nvSpPr>
            <p:spPr bwMode="auto">
              <a:xfrm>
                <a:off x="4414" y="5138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24" name="Line 216"/>
              <p:cNvSpPr>
                <a:spLocks noChangeShapeType="1"/>
              </p:cNvSpPr>
              <p:nvPr/>
            </p:nvSpPr>
            <p:spPr bwMode="auto">
              <a:xfrm flipH="1">
                <a:off x="4554" y="509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5" name="Line 217"/>
              <p:cNvSpPr>
                <a:spLocks noChangeShapeType="1"/>
              </p:cNvSpPr>
              <p:nvPr/>
            </p:nvSpPr>
            <p:spPr bwMode="auto">
              <a:xfrm>
                <a:off x="4279" y="509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6" name="Line 218"/>
              <p:cNvSpPr>
                <a:spLocks noChangeShapeType="1"/>
              </p:cNvSpPr>
              <p:nvPr/>
            </p:nvSpPr>
            <p:spPr bwMode="auto">
              <a:xfrm>
                <a:off x="973" y="1697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7" name="Line 219"/>
              <p:cNvSpPr>
                <a:spLocks noChangeShapeType="1"/>
              </p:cNvSpPr>
              <p:nvPr/>
            </p:nvSpPr>
            <p:spPr bwMode="auto">
              <a:xfrm flipH="1">
                <a:off x="1157" y="4541"/>
                <a:ext cx="2846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8" name="Line 220"/>
              <p:cNvSpPr>
                <a:spLocks noChangeShapeType="1"/>
              </p:cNvSpPr>
              <p:nvPr/>
            </p:nvSpPr>
            <p:spPr bwMode="auto">
              <a:xfrm flipH="1" flipV="1">
                <a:off x="7180" y="1945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9" name="Line 221"/>
              <p:cNvSpPr>
                <a:spLocks noChangeShapeType="1"/>
              </p:cNvSpPr>
              <p:nvPr/>
            </p:nvSpPr>
            <p:spPr bwMode="auto">
              <a:xfrm flipV="1">
                <a:off x="7180" y="191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0" name="Line 222"/>
              <p:cNvSpPr>
                <a:spLocks noChangeShapeType="1"/>
              </p:cNvSpPr>
              <p:nvPr/>
            </p:nvSpPr>
            <p:spPr bwMode="auto">
              <a:xfrm flipH="1" flipV="1">
                <a:off x="7180" y="1890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1" name="Line 223"/>
              <p:cNvSpPr>
                <a:spLocks noChangeShapeType="1"/>
              </p:cNvSpPr>
              <p:nvPr/>
            </p:nvSpPr>
            <p:spPr bwMode="auto">
              <a:xfrm flipV="1">
                <a:off x="7180" y="186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2" name="Line 224"/>
              <p:cNvSpPr>
                <a:spLocks noChangeShapeType="1"/>
              </p:cNvSpPr>
              <p:nvPr/>
            </p:nvSpPr>
            <p:spPr bwMode="auto">
              <a:xfrm flipH="1" flipV="1">
                <a:off x="7180" y="1835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3" name="Line 225"/>
              <p:cNvSpPr>
                <a:spLocks noChangeShapeType="1"/>
              </p:cNvSpPr>
              <p:nvPr/>
            </p:nvSpPr>
            <p:spPr bwMode="auto">
              <a:xfrm flipV="1">
                <a:off x="7180" y="180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4" name="Line 226"/>
              <p:cNvSpPr>
                <a:spLocks noChangeShapeType="1"/>
              </p:cNvSpPr>
              <p:nvPr/>
            </p:nvSpPr>
            <p:spPr bwMode="auto">
              <a:xfrm flipH="1" flipV="1">
                <a:off x="7217" y="1789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5" name="Line 227"/>
              <p:cNvSpPr>
                <a:spLocks noChangeShapeType="1"/>
              </p:cNvSpPr>
              <p:nvPr/>
            </p:nvSpPr>
            <p:spPr bwMode="auto">
              <a:xfrm flipV="1">
                <a:off x="7217" y="1963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6" name="Rectangle 228"/>
              <p:cNvSpPr>
                <a:spLocks noChangeArrowheads="1"/>
              </p:cNvSpPr>
              <p:nvPr/>
            </p:nvSpPr>
            <p:spPr bwMode="auto">
              <a:xfrm>
                <a:off x="7356" y="1788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R43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37" name="Rectangle 229"/>
              <p:cNvSpPr>
                <a:spLocks noChangeArrowheads="1"/>
              </p:cNvSpPr>
              <p:nvPr/>
            </p:nvSpPr>
            <p:spPr bwMode="auto">
              <a:xfrm>
                <a:off x="7400" y="1936"/>
                <a:ext cx="6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38" name="Line 230"/>
              <p:cNvSpPr>
                <a:spLocks noChangeShapeType="1"/>
              </p:cNvSpPr>
              <p:nvPr/>
            </p:nvSpPr>
            <p:spPr bwMode="auto">
              <a:xfrm>
                <a:off x="7217" y="169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9" name="Line 231"/>
              <p:cNvSpPr>
                <a:spLocks noChangeShapeType="1"/>
              </p:cNvSpPr>
              <p:nvPr/>
            </p:nvSpPr>
            <p:spPr bwMode="auto">
              <a:xfrm flipV="1">
                <a:off x="7217" y="197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40" name="Line 232"/>
              <p:cNvSpPr>
                <a:spLocks noChangeShapeType="1"/>
              </p:cNvSpPr>
              <p:nvPr/>
            </p:nvSpPr>
            <p:spPr bwMode="auto">
              <a:xfrm flipH="1" flipV="1">
                <a:off x="1120" y="4972"/>
                <a:ext cx="37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41" name="Line 233"/>
              <p:cNvSpPr>
                <a:spLocks noChangeShapeType="1"/>
              </p:cNvSpPr>
              <p:nvPr/>
            </p:nvSpPr>
            <p:spPr bwMode="auto">
              <a:xfrm flipV="1">
                <a:off x="1120" y="4945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42" name="Line 234"/>
              <p:cNvSpPr>
                <a:spLocks noChangeShapeType="1"/>
              </p:cNvSpPr>
              <p:nvPr/>
            </p:nvSpPr>
            <p:spPr bwMode="auto">
              <a:xfrm flipH="1" flipV="1">
                <a:off x="1120" y="491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43" name="Line 235"/>
              <p:cNvSpPr>
                <a:spLocks noChangeShapeType="1"/>
              </p:cNvSpPr>
              <p:nvPr/>
            </p:nvSpPr>
            <p:spPr bwMode="auto">
              <a:xfrm flipV="1">
                <a:off x="1120" y="4890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44" name="Line 236"/>
              <p:cNvSpPr>
                <a:spLocks noChangeShapeType="1"/>
              </p:cNvSpPr>
              <p:nvPr/>
            </p:nvSpPr>
            <p:spPr bwMode="auto">
              <a:xfrm flipH="1" flipV="1">
                <a:off x="1120" y="486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45" name="Line 237"/>
              <p:cNvSpPr>
                <a:spLocks noChangeShapeType="1"/>
              </p:cNvSpPr>
              <p:nvPr/>
            </p:nvSpPr>
            <p:spPr bwMode="auto">
              <a:xfrm flipV="1">
                <a:off x="1120" y="4835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46" name="Line 238"/>
              <p:cNvSpPr>
                <a:spLocks noChangeShapeType="1"/>
              </p:cNvSpPr>
              <p:nvPr/>
            </p:nvSpPr>
            <p:spPr bwMode="auto">
              <a:xfrm flipH="1" flipV="1">
                <a:off x="1157" y="4816"/>
                <a:ext cx="37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47" name="Line 239"/>
              <p:cNvSpPr>
                <a:spLocks noChangeShapeType="1"/>
              </p:cNvSpPr>
              <p:nvPr/>
            </p:nvSpPr>
            <p:spPr bwMode="auto">
              <a:xfrm flipV="1">
                <a:off x="1157" y="4991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48" name="Rectangle 240"/>
              <p:cNvSpPr>
                <a:spLocks noChangeArrowheads="1"/>
              </p:cNvSpPr>
              <p:nvPr/>
            </p:nvSpPr>
            <p:spPr bwMode="auto">
              <a:xfrm>
                <a:off x="1296" y="4819"/>
                <a:ext cx="118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R56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49" name="Rectangle 241"/>
              <p:cNvSpPr>
                <a:spLocks noChangeArrowheads="1"/>
              </p:cNvSpPr>
              <p:nvPr/>
            </p:nvSpPr>
            <p:spPr bwMode="auto">
              <a:xfrm>
                <a:off x="1343" y="4962"/>
                <a:ext cx="70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2k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50" name="Line 242"/>
              <p:cNvSpPr>
                <a:spLocks noChangeShapeType="1"/>
              </p:cNvSpPr>
              <p:nvPr/>
            </p:nvSpPr>
            <p:spPr bwMode="auto">
              <a:xfrm>
                <a:off x="1157" y="4725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51" name="Line 243"/>
              <p:cNvSpPr>
                <a:spLocks noChangeShapeType="1"/>
              </p:cNvSpPr>
              <p:nvPr/>
            </p:nvSpPr>
            <p:spPr bwMode="auto">
              <a:xfrm flipV="1">
                <a:off x="1157" y="5000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52" name="Line 244"/>
              <p:cNvSpPr>
                <a:spLocks noChangeShapeType="1"/>
              </p:cNvSpPr>
              <p:nvPr/>
            </p:nvSpPr>
            <p:spPr bwMode="auto">
              <a:xfrm>
                <a:off x="3544" y="1972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53" name="Line 245"/>
              <p:cNvSpPr>
                <a:spLocks noChangeShapeType="1"/>
              </p:cNvSpPr>
              <p:nvPr/>
            </p:nvSpPr>
            <p:spPr bwMode="auto">
              <a:xfrm>
                <a:off x="3572" y="2000"/>
                <a:ext cx="128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54" name="Line 246"/>
              <p:cNvSpPr>
                <a:spLocks noChangeShapeType="1"/>
              </p:cNvSpPr>
              <p:nvPr/>
            </p:nvSpPr>
            <p:spPr bwMode="auto">
              <a:xfrm flipH="1">
                <a:off x="3599" y="2027"/>
                <a:ext cx="74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55" name="Line 247"/>
              <p:cNvSpPr>
                <a:spLocks noChangeShapeType="1"/>
              </p:cNvSpPr>
              <p:nvPr/>
            </p:nvSpPr>
            <p:spPr bwMode="auto">
              <a:xfrm>
                <a:off x="3627" y="2055"/>
                <a:ext cx="18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56" name="Rectangle 248"/>
              <p:cNvSpPr>
                <a:spLocks noChangeArrowheads="1"/>
              </p:cNvSpPr>
              <p:nvPr/>
            </p:nvSpPr>
            <p:spPr bwMode="auto">
              <a:xfrm>
                <a:off x="3689" y="2019"/>
                <a:ext cx="46" cy="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5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57" name="Line 249"/>
              <p:cNvSpPr>
                <a:spLocks noChangeShapeType="1"/>
              </p:cNvSpPr>
              <p:nvPr/>
            </p:nvSpPr>
            <p:spPr bwMode="auto">
              <a:xfrm>
                <a:off x="4187" y="1972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58" name="Line 250"/>
              <p:cNvSpPr>
                <a:spLocks noChangeShapeType="1"/>
              </p:cNvSpPr>
              <p:nvPr/>
            </p:nvSpPr>
            <p:spPr bwMode="auto">
              <a:xfrm>
                <a:off x="3177" y="5642"/>
                <a:ext cx="275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59" name="Line 251"/>
              <p:cNvSpPr>
                <a:spLocks noChangeShapeType="1"/>
              </p:cNvSpPr>
              <p:nvPr/>
            </p:nvSpPr>
            <p:spPr bwMode="auto">
              <a:xfrm>
                <a:off x="4738" y="2431"/>
                <a:ext cx="1" cy="2110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60" name="Line 252"/>
              <p:cNvSpPr>
                <a:spLocks noChangeShapeType="1"/>
              </p:cNvSpPr>
              <p:nvPr/>
            </p:nvSpPr>
            <p:spPr bwMode="auto">
              <a:xfrm>
                <a:off x="422" y="596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61" name="Line 253"/>
              <p:cNvSpPr>
                <a:spLocks noChangeShapeType="1"/>
              </p:cNvSpPr>
              <p:nvPr/>
            </p:nvSpPr>
            <p:spPr bwMode="auto">
              <a:xfrm>
                <a:off x="450" y="624"/>
                <a:ext cx="128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62" name="Line 254"/>
              <p:cNvSpPr>
                <a:spLocks noChangeShapeType="1"/>
              </p:cNvSpPr>
              <p:nvPr/>
            </p:nvSpPr>
            <p:spPr bwMode="auto">
              <a:xfrm flipH="1">
                <a:off x="477" y="651"/>
                <a:ext cx="74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63" name="Line 255"/>
              <p:cNvSpPr>
                <a:spLocks noChangeShapeType="1"/>
              </p:cNvSpPr>
              <p:nvPr/>
            </p:nvSpPr>
            <p:spPr bwMode="auto">
              <a:xfrm>
                <a:off x="505" y="679"/>
                <a:ext cx="18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64" name="Rectangle 256"/>
              <p:cNvSpPr>
                <a:spLocks noChangeArrowheads="1"/>
              </p:cNvSpPr>
              <p:nvPr/>
            </p:nvSpPr>
            <p:spPr bwMode="auto">
              <a:xfrm>
                <a:off x="572" y="640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5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65" name="Line 257"/>
              <p:cNvSpPr>
                <a:spLocks noChangeShapeType="1"/>
              </p:cNvSpPr>
              <p:nvPr/>
            </p:nvSpPr>
            <p:spPr bwMode="auto">
              <a:xfrm>
                <a:off x="7217" y="1514"/>
                <a:ext cx="1" cy="183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66" name="Line 258"/>
              <p:cNvSpPr>
                <a:spLocks noChangeShapeType="1"/>
              </p:cNvSpPr>
              <p:nvPr/>
            </p:nvSpPr>
            <p:spPr bwMode="auto">
              <a:xfrm flipV="1">
                <a:off x="7465" y="1284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67" name="Line 259"/>
              <p:cNvSpPr>
                <a:spLocks noChangeShapeType="1"/>
              </p:cNvSpPr>
              <p:nvPr/>
            </p:nvSpPr>
            <p:spPr bwMode="auto">
              <a:xfrm flipV="1">
                <a:off x="7428" y="1284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68" name="Line 260"/>
              <p:cNvSpPr>
                <a:spLocks noChangeShapeType="1"/>
              </p:cNvSpPr>
              <p:nvPr/>
            </p:nvSpPr>
            <p:spPr bwMode="auto">
              <a:xfrm flipH="1">
                <a:off x="7401" y="1330"/>
                <a:ext cx="27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69" name="Line 261"/>
              <p:cNvSpPr>
                <a:spLocks noChangeShapeType="1"/>
              </p:cNvSpPr>
              <p:nvPr/>
            </p:nvSpPr>
            <p:spPr bwMode="auto">
              <a:xfrm flipH="1">
                <a:off x="7465" y="1330"/>
                <a:ext cx="27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70" name="Rectangle 262"/>
              <p:cNvSpPr>
                <a:spLocks noChangeArrowheads="1"/>
              </p:cNvSpPr>
              <p:nvPr/>
            </p:nvSpPr>
            <p:spPr bwMode="auto">
              <a:xfrm>
                <a:off x="7400" y="1118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C41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71" name="Rectangle 263"/>
              <p:cNvSpPr>
                <a:spLocks noChangeArrowheads="1"/>
              </p:cNvSpPr>
              <p:nvPr/>
            </p:nvSpPr>
            <p:spPr bwMode="auto">
              <a:xfrm>
                <a:off x="7400" y="1514"/>
                <a:ext cx="10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10u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72" name="Line 264"/>
              <p:cNvSpPr>
                <a:spLocks noChangeShapeType="1"/>
              </p:cNvSpPr>
              <p:nvPr/>
            </p:nvSpPr>
            <p:spPr bwMode="auto">
              <a:xfrm flipH="1">
                <a:off x="7492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73" name="Line 265"/>
              <p:cNvSpPr>
                <a:spLocks noChangeShapeType="1"/>
              </p:cNvSpPr>
              <p:nvPr/>
            </p:nvSpPr>
            <p:spPr bwMode="auto">
              <a:xfrm>
                <a:off x="7309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74" name="Line 266"/>
              <p:cNvSpPr>
                <a:spLocks noChangeShapeType="1"/>
              </p:cNvSpPr>
              <p:nvPr/>
            </p:nvSpPr>
            <p:spPr bwMode="auto">
              <a:xfrm>
                <a:off x="331" y="1605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75" name="Line 267"/>
              <p:cNvSpPr>
                <a:spLocks noChangeShapeType="1"/>
              </p:cNvSpPr>
              <p:nvPr/>
            </p:nvSpPr>
            <p:spPr bwMode="auto">
              <a:xfrm flipH="1" flipV="1">
                <a:off x="1120" y="5890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76" name="Line 268"/>
              <p:cNvSpPr>
                <a:spLocks noChangeShapeType="1"/>
              </p:cNvSpPr>
              <p:nvPr/>
            </p:nvSpPr>
            <p:spPr bwMode="auto">
              <a:xfrm flipV="1">
                <a:off x="1120" y="586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77" name="Line 269"/>
              <p:cNvSpPr>
                <a:spLocks noChangeShapeType="1"/>
              </p:cNvSpPr>
              <p:nvPr/>
            </p:nvSpPr>
            <p:spPr bwMode="auto">
              <a:xfrm flipH="1" flipV="1">
                <a:off x="1120" y="5835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78" name="Line 270"/>
              <p:cNvSpPr>
                <a:spLocks noChangeShapeType="1"/>
              </p:cNvSpPr>
              <p:nvPr/>
            </p:nvSpPr>
            <p:spPr bwMode="auto">
              <a:xfrm flipV="1">
                <a:off x="1120" y="580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79" name="Line 271"/>
              <p:cNvSpPr>
                <a:spLocks noChangeShapeType="1"/>
              </p:cNvSpPr>
              <p:nvPr/>
            </p:nvSpPr>
            <p:spPr bwMode="auto">
              <a:xfrm flipH="1" flipV="1">
                <a:off x="1120" y="5780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80" name="Line 272"/>
              <p:cNvSpPr>
                <a:spLocks noChangeShapeType="1"/>
              </p:cNvSpPr>
              <p:nvPr/>
            </p:nvSpPr>
            <p:spPr bwMode="auto">
              <a:xfrm flipV="1">
                <a:off x="1120" y="575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81" name="Line 273"/>
              <p:cNvSpPr>
                <a:spLocks noChangeShapeType="1"/>
              </p:cNvSpPr>
              <p:nvPr/>
            </p:nvSpPr>
            <p:spPr bwMode="auto">
              <a:xfrm flipH="1" flipV="1">
                <a:off x="1157" y="5734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82" name="Line 274"/>
              <p:cNvSpPr>
                <a:spLocks noChangeShapeType="1"/>
              </p:cNvSpPr>
              <p:nvPr/>
            </p:nvSpPr>
            <p:spPr bwMode="auto">
              <a:xfrm flipV="1">
                <a:off x="1157" y="5908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83" name="Rectangle 275"/>
              <p:cNvSpPr>
                <a:spLocks noChangeArrowheads="1"/>
              </p:cNvSpPr>
              <p:nvPr/>
            </p:nvSpPr>
            <p:spPr bwMode="auto">
              <a:xfrm>
                <a:off x="1296" y="5734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R57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84" name="Rectangle 276"/>
              <p:cNvSpPr>
                <a:spLocks noChangeArrowheads="1"/>
              </p:cNvSpPr>
              <p:nvPr/>
            </p:nvSpPr>
            <p:spPr bwMode="auto">
              <a:xfrm>
                <a:off x="1343" y="5881"/>
                <a:ext cx="70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2k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685" name="Line 277"/>
              <p:cNvSpPr>
                <a:spLocks noChangeShapeType="1"/>
              </p:cNvSpPr>
              <p:nvPr/>
            </p:nvSpPr>
            <p:spPr bwMode="auto">
              <a:xfrm>
                <a:off x="1157" y="564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86" name="Line 278"/>
              <p:cNvSpPr>
                <a:spLocks noChangeShapeType="1"/>
              </p:cNvSpPr>
              <p:nvPr/>
            </p:nvSpPr>
            <p:spPr bwMode="auto">
              <a:xfrm flipV="1">
                <a:off x="1157" y="591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87" name="Line 279"/>
              <p:cNvSpPr>
                <a:spLocks noChangeShapeType="1"/>
              </p:cNvSpPr>
              <p:nvPr/>
            </p:nvSpPr>
            <p:spPr bwMode="auto">
              <a:xfrm>
                <a:off x="973" y="1238"/>
                <a:ext cx="368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88" name="Line 280"/>
              <p:cNvSpPr>
                <a:spLocks noChangeShapeType="1"/>
              </p:cNvSpPr>
              <p:nvPr/>
            </p:nvSpPr>
            <p:spPr bwMode="auto">
              <a:xfrm>
                <a:off x="7584" y="1330"/>
                <a:ext cx="276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89" name="Line 281"/>
              <p:cNvSpPr>
                <a:spLocks noChangeShapeType="1"/>
              </p:cNvSpPr>
              <p:nvPr/>
            </p:nvSpPr>
            <p:spPr bwMode="auto">
              <a:xfrm>
                <a:off x="7309" y="1055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90" name="Line 282"/>
              <p:cNvSpPr>
                <a:spLocks noChangeShapeType="1"/>
              </p:cNvSpPr>
              <p:nvPr/>
            </p:nvSpPr>
            <p:spPr bwMode="auto">
              <a:xfrm flipH="1">
                <a:off x="2259" y="6009"/>
                <a:ext cx="734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91" name="Line 283"/>
              <p:cNvSpPr>
                <a:spLocks noChangeShapeType="1"/>
              </p:cNvSpPr>
              <p:nvPr/>
            </p:nvSpPr>
            <p:spPr bwMode="auto">
              <a:xfrm>
                <a:off x="6482" y="3073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92" name="Line 284"/>
              <p:cNvSpPr>
                <a:spLocks noChangeShapeType="1"/>
              </p:cNvSpPr>
              <p:nvPr/>
            </p:nvSpPr>
            <p:spPr bwMode="auto">
              <a:xfrm>
                <a:off x="8135" y="3624"/>
                <a:ext cx="1" cy="2660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93" name="Line 285"/>
              <p:cNvSpPr>
                <a:spLocks noChangeShapeType="1"/>
              </p:cNvSpPr>
              <p:nvPr/>
            </p:nvSpPr>
            <p:spPr bwMode="auto">
              <a:xfrm flipH="1" flipV="1">
                <a:off x="2314" y="2495"/>
                <a:ext cx="37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94" name="Line 286"/>
              <p:cNvSpPr>
                <a:spLocks noChangeShapeType="1"/>
              </p:cNvSpPr>
              <p:nvPr/>
            </p:nvSpPr>
            <p:spPr bwMode="auto">
              <a:xfrm flipV="1">
                <a:off x="2314" y="2468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95" name="Line 287"/>
              <p:cNvSpPr>
                <a:spLocks noChangeShapeType="1"/>
              </p:cNvSpPr>
              <p:nvPr/>
            </p:nvSpPr>
            <p:spPr bwMode="auto">
              <a:xfrm flipH="1" flipV="1">
                <a:off x="2314" y="2440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96" name="Line 288"/>
              <p:cNvSpPr>
                <a:spLocks noChangeShapeType="1"/>
              </p:cNvSpPr>
              <p:nvPr/>
            </p:nvSpPr>
            <p:spPr bwMode="auto">
              <a:xfrm flipV="1">
                <a:off x="2314" y="2413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97" name="Line 289"/>
              <p:cNvSpPr>
                <a:spLocks noChangeShapeType="1"/>
              </p:cNvSpPr>
              <p:nvPr/>
            </p:nvSpPr>
            <p:spPr bwMode="auto">
              <a:xfrm flipH="1" flipV="1">
                <a:off x="2314" y="2385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98" name="Line 290"/>
              <p:cNvSpPr>
                <a:spLocks noChangeShapeType="1"/>
              </p:cNvSpPr>
              <p:nvPr/>
            </p:nvSpPr>
            <p:spPr bwMode="auto">
              <a:xfrm flipV="1">
                <a:off x="2314" y="2358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99" name="Line 291"/>
              <p:cNvSpPr>
                <a:spLocks noChangeShapeType="1"/>
              </p:cNvSpPr>
              <p:nvPr/>
            </p:nvSpPr>
            <p:spPr bwMode="auto">
              <a:xfrm flipH="1" flipV="1">
                <a:off x="2351" y="2339"/>
                <a:ext cx="36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00" name="Line 292"/>
              <p:cNvSpPr>
                <a:spLocks noChangeShapeType="1"/>
              </p:cNvSpPr>
              <p:nvPr/>
            </p:nvSpPr>
            <p:spPr bwMode="auto">
              <a:xfrm flipV="1">
                <a:off x="2351" y="2514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01" name="Rectangle 293"/>
              <p:cNvSpPr>
                <a:spLocks noChangeArrowheads="1"/>
              </p:cNvSpPr>
              <p:nvPr/>
            </p:nvSpPr>
            <p:spPr bwMode="auto">
              <a:xfrm>
                <a:off x="2488" y="2337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R12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02" name="Rectangle 294"/>
              <p:cNvSpPr>
                <a:spLocks noChangeArrowheads="1"/>
              </p:cNvSpPr>
              <p:nvPr/>
            </p:nvSpPr>
            <p:spPr bwMode="auto">
              <a:xfrm>
                <a:off x="2534" y="2483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27k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03" name="Line 295"/>
              <p:cNvSpPr>
                <a:spLocks noChangeShapeType="1"/>
              </p:cNvSpPr>
              <p:nvPr/>
            </p:nvSpPr>
            <p:spPr bwMode="auto">
              <a:xfrm>
                <a:off x="2351" y="2248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04" name="Line 296"/>
              <p:cNvSpPr>
                <a:spLocks noChangeShapeType="1"/>
              </p:cNvSpPr>
              <p:nvPr/>
            </p:nvSpPr>
            <p:spPr bwMode="auto">
              <a:xfrm flipV="1">
                <a:off x="2351" y="2523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05" name="Line 297"/>
              <p:cNvSpPr>
                <a:spLocks noChangeShapeType="1"/>
              </p:cNvSpPr>
              <p:nvPr/>
            </p:nvSpPr>
            <p:spPr bwMode="auto">
              <a:xfrm>
                <a:off x="2167" y="1238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06" name="Line 298"/>
              <p:cNvSpPr>
                <a:spLocks noChangeShapeType="1"/>
              </p:cNvSpPr>
              <p:nvPr/>
            </p:nvSpPr>
            <p:spPr bwMode="auto">
              <a:xfrm>
                <a:off x="3820" y="2248"/>
                <a:ext cx="1" cy="733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07" name="Oval 299"/>
              <p:cNvSpPr>
                <a:spLocks noChangeArrowheads="1"/>
              </p:cNvSpPr>
              <p:nvPr/>
            </p:nvSpPr>
            <p:spPr bwMode="auto">
              <a:xfrm>
                <a:off x="3801" y="2229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08" name="Line 300"/>
              <p:cNvSpPr>
                <a:spLocks noChangeShapeType="1"/>
              </p:cNvSpPr>
              <p:nvPr/>
            </p:nvSpPr>
            <p:spPr bwMode="auto">
              <a:xfrm flipH="1">
                <a:off x="5931" y="2431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09" name="Line 301"/>
              <p:cNvSpPr>
                <a:spLocks noChangeShapeType="1"/>
              </p:cNvSpPr>
              <p:nvPr/>
            </p:nvSpPr>
            <p:spPr bwMode="auto">
              <a:xfrm flipH="1" flipV="1">
                <a:off x="3967" y="4972"/>
                <a:ext cx="36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0" name="Line 302"/>
              <p:cNvSpPr>
                <a:spLocks noChangeShapeType="1"/>
              </p:cNvSpPr>
              <p:nvPr/>
            </p:nvSpPr>
            <p:spPr bwMode="auto">
              <a:xfrm flipV="1">
                <a:off x="3967" y="4945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1" name="Line 303"/>
              <p:cNvSpPr>
                <a:spLocks noChangeShapeType="1"/>
              </p:cNvSpPr>
              <p:nvPr/>
            </p:nvSpPr>
            <p:spPr bwMode="auto">
              <a:xfrm flipH="1" flipV="1">
                <a:off x="3967" y="4917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2" name="Line 304"/>
              <p:cNvSpPr>
                <a:spLocks noChangeShapeType="1"/>
              </p:cNvSpPr>
              <p:nvPr/>
            </p:nvSpPr>
            <p:spPr bwMode="auto">
              <a:xfrm flipV="1">
                <a:off x="3967" y="4890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3" name="Line 305"/>
              <p:cNvSpPr>
                <a:spLocks noChangeShapeType="1"/>
              </p:cNvSpPr>
              <p:nvPr/>
            </p:nvSpPr>
            <p:spPr bwMode="auto">
              <a:xfrm flipH="1" flipV="1">
                <a:off x="3967" y="4862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4" name="Line 306"/>
              <p:cNvSpPr>
                <a:spLocks noChangeShapeType="1"/>
              </p:cNvSpPr>
              <p:nvPr/>
            </p:nvSpPr>
            <p:spPr bwMode="auto">
              <a:xfrm flipV="1">
                <a:off x="3967" y="4835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5" name="Line 307"/>
              <p:cNvSpPr>
                <a:spLocks noChangeShapeType="1"/>
              </p:cNvSpPr>
              <p:nvPr/>
            </p:nvSpPr>
            <p:spPr bwMode="auto">
              <a:xfrm flipH="1" flipV="1">
                <a:off x="4003" y="4816"/>
                <a:ext cx="37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6" name="Line 308"/>
              <p:cNvSpPr>
                <a:spLocks noChangeShapeType="1"/>
              </p:cNvSpPr>
              <p:nvPr/>
            </p:nvSpPr>
            <p:spPr bwMode="auto">
              <a:xfrm flipV="1">
                <a:off x="4003" y="4991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" name="Rectangle 309"/>
              <p:cNvSpPr>
                <a:spLocks noChangeArrowheads="1"/>
              </p:cNvSpPr>
              <p:nvPr/>
            </p:nvSpPr>
            <p:spPr bwMode="auto">
              <a:xfrm>
                <a:off x="4140" y="4819"/>
                <a:ext cx="118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R62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18" name="Rectangle 310"/>
              <p:cNvSpPr>
                <a:spLocks noChangeArrowheads="1"/>
              </p:cNvSpPr>
              <p:nvPr/>
            </p:nvSpPr>
            <p:spPr bwMode="auto">
              <a:xfrm>
                <a:off x="4188" y="4962"/>
                <a:ext cx="70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19" name="Line 311"/>
              <p:cNvSpPr>
                <a:spLocks noChangeShapeType="1"/>
              </p:cNvSpPr>
              <p:nvPr/>
            </p:nvSpPr>
            <p:spPr bwMode="auto">
              <a:xfrm>
                <a:off x="4003" y="4725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0" name="Line 312"/>
              <p:cNvSpPr>
                <a:spLocks noChangeShapeType="1"/>
              </p:cNvSpPr>
              <p:nvPr/>
            </p:nvSpPr>
            <p:spPr bwMode="auto">
              <a:xfrm flipV="1">
                <a:off x="4003" y="5000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1" name="Line 313"/>
              <p:cNvSpPr>
                <a:spLocks noChangeShapeType="1"/>
              </p:cNvSpPr>
              <p:nvPr/>
            </p:nvSpPr>
            <p:spPr bwMode="auto">
              <a:xfrm flipH="1">
                <a:off x="4738" y="5000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2" name="Line 314"/>
              <p:cNvSpPr>
                <a:spLocks noChangeShapeType="1"/>
              </p:cNvSpPr>
              <p:nvPr/>
            </p:nvSpPr>
            <p:spPr bwMode="auto">
              <a:xfrm flipH="1" flipV="1">
                <a:off x="4738" y="5137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3" name="Freeform 315"/>
              <p:cNvSpPr>
                <a:spLocks/>
              </p:cNvSpPr>
              <p:nvPr/>
            </p:nvSpPr>
            <p:spPr bwMode="auto">
              <a:xfrm>
                <a:off x="4747" y="5128"/>
                <a:ext cx="64" cy="46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64" y="46"/>
                  </a:cxn>
                  <a:cxn ang="0">
                    <a:pos x="18" y="0"/>
                  </a:cxn>
                </a:cxnLst>
                <a:rect l="0" t="0" r="r" b="b"/>
                <a:pathLst>
                  <a:path w="64" h="46">
                    <a:moveTo>
                      <a:pt x="0" y="37"/>
                    </a:moveTo>
                    <a:lnTo>
                      <a:pt x="64" y="46"/>
                    </a:lnTo>
                    <a:lnTo>
                      <a:pt x="18" y="0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4" name="Line 316"/>
              <p:cNvSpPr>
                <a:spLocks noChangeShapeType="1"/>
              </p:cNvSpPr>
              <p:nvPr/>
            </p:nvSpPr>
            <p:spPr bwMode="auto">
              <a:xfrm>
                <a:off x="4738" y="5000"/>
                <a:ext cx="1" cy="18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5" name="Rectangle 317"/>
              <p:cNvSpPr>
                <a:spLocks noChangeArrowheads="1"/>
              </p:cNvSpPr>
              <p:nvPr/>
            </p:nvSpPr>
            <p:spPr bwMode="auto">
              <a:xfrm>
                <a:off x="4646" y="4906"/>
                <a:ext cx="12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Q70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26" name="Rectangle 318"/>
              <p:cNvSpPr>
                <a:spLocks noChangeArrowheads="1"/>
              </p:cNvSpPr>
              <p:nvPr/>
            </p:nvSpPr>
            <p:spPr bwMode="auto">
              <a:xfrm>
                <a:off x="4876" y="5182"/>
                <a:ext cx="27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27" name="Line 319"/>
              <p:cNvSpPr>
                <a:spLocks noChangeShapeType="1"/>
              </p:cNvSpPr>
              <p:nvPr/>
            </p:nvSpPr>
            <p:spPr bwMode="auto">
              <a:xfrm>
                <a:off x="4646" y="509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8" name="Line 320"/>
              <p:cNvSpPr>
                <a:spLocks noChangeShapeType="1"/>
              </p:cNvSpPr>
              <p:nvPr/>
            </p:nvSpPr>
            <p:spPr bwMode="auto">
              <a:xfrm>
                <a:off x="4830" y="490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9" name="Line 321"/>
              <p:cNvSpPr>
                <a:spLocks noChangeShapeType="1"/>
              </p:cNvSpPr>
              <p:nvPr/>
            </p:nvSpPr>
            <p:spPr bwMode="auto">
              <a:xfrm flipV="1">
                <a:off x="4830" y="5183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30" name="Line 322"/>
              <p:cNvSpPr>
                <a:spLocks noChangeShapeType="1"/>
              </p:cNvSpPr>
              <p:nvPr/>
            </p:nvSpPr>
            <p:spPr bwMode="auto">
              <a:xfrm>
                <a:off x="3636" y="1055"/>
                <a:ext cx="1" cy="367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31" name="Line 323"/>
              <p:cNvSpPr>
                <a:spLocks noChangeShapeType="1"/>
              </p:cNvSpPr>
              <p:nvPr/>
            </p:nvSpPr>
            <p:spPr bwMode="auto">
              <a:xfrm flipH="1" flipV="1">
                <a:off x="3232" y="3780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32" name="Line 324"/>
              <p:cNvSpPr>
                <a:spLocks noChangeShapeType="1"/>
              </p:cNvSpPr>
              <p:nvPr/>
            </p:nvSpPr>
            <p:spPr bwMode="auto">
              <a:xfrm flipV="1">
                <a:off x="3232" y="3752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33" name="Line 325"/>
              <p:cNvSpPr>
                <a:spLocks noChangeShapeType="1"/>
              </p:cNvSpPr>
              <p:nvPr/>
            </p:nvSpPr>
            <p:spPr bwMode="auto">
              <a:xfrm flipH="1" flipV="1">
                <a:off x="3232" y="3725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34" name="Line 326"/>
              <p:cNvSpPr>
                <a:spLocks noChangeShapeType="1"/>
              </p:cNvSpPr>
              <p:nvPr/>
            </p:nvSpPr>
            <p:spPr bwMode="auto">
              <a:xfrm flipV="1">
                <a:off x="3232" y="3697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35" name="Line 327"/>
              <p:cNvSpPr>
                <a:spLocks noChangeShapeType="1"/>
              </p:cNvSpPr>
              <p:nvPr/>
            </p:nvSpPr>
            <p:spPr bwMode="auto">
              <a:xfrm flipH="1" flipV="1">
                <a:off x="3232" y="3670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36" name="Line 328"/>
              <p:cNvSpPr>
                <a:spLocks noChangeShapeType="1"/>
              </p:cNvSpPr>
              <p:nvPr/>
            </p:nvSpPr>
            <p:spPr bwMode="auto">
              <a:xfrm flipV="1">
                <a:off x="3232" y="3642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37" name="Line 329"/>
              <p:cNvSpPr>
                <a:spLocks noChangeShapeType="1"/>
              </p:cNvSpPr>
              <p:nvPr/>
            </p:nvSpPr>
            <p:spPr bwMode="auto">
              <a:xfrm flipH="1" flipV="1">
                <a:off x="3269" y="3624"/>
                <a:ext cx="36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38" name="Line 330"/>
              <p:cNvSpPr>
                <a:spLocks noChangeShapeType="1"/>
              </p:cNvSpPr>
              <p:nvPr/>
            </p:nvSpPr>
            <p:spPr bwMode="auto">
              <a:xfrm flipV="1">
                <a:off x="3269" y="3798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39" name="Rectangle 331"/>
              <p:cNvSpPr>
                <a:spLocks noChangeArrowheads="1"/>
              </p:cNvSpPr>
              <p:nvPr/>
            </p:nvSpPr>
            <p:spPr bwMode="auto">
              <a:xfrm>
                <a:off x="3406" y="3625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R15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40" name="Rectangle 332"/>
              <p:cNvSpPr>
                <a:spLocks noChangeArrowheads="1"/>
              </p:cNvSpPr>
              <p:nvPr/>
            </p:nvSpPr>
            <p:spPr bwMode="auto">
              <a:xfrm>
                <a:off x="3454" y="3771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41" name="Line 333"/>
              <p:cNvSpPr>
                <a:spLocks noChangeShapeType="1"/>
              </p:cNvSpPr>
              <p:nvPr/>
            </p:nvSpPr>
            <p:spPr bwMode="auto">
              <a:xfrm>
                <a:off x="3269" y="353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42" name="Line 334"/>
              <p:cNvSpPr>
                <a:spLocks noChangeShapeType="1"/>
              </p:cNvSpPr>
              <p:nvPr/>
            </p:nvSpPr>
            <p:spPr bwMode="auto">
              <a:xfrm flipV="1">
                <a:off x="3269" y="380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43" name="Line 335"/>
              <p:cNvSpPr>
                <a:spLocks noChangeShapeType="1"/>
              </p:cNvSpPr>
              <p:nvPr/>
            </p:nvSpPr>
            <p:spPr bwMode="auto">
              <a:xfrm>
                <a:off x="5472" y="3624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44" name="Oval 336"/>
              <p:cNvSpPr>
                <a:spLocks noChangeArrowheads="1"/>
              </p:cNvSpPr>
              <p:nvPr/>
            </p:nvSpPr>
            <p:spPr bwMode="auto">
              <a:xfrm>
                <a:off x="5913" y="3605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45" name="Line 337"/>
              <p:cNvSpPr>
                <a:spLocks noChangeShapeType="1"/>
              </p:cNvSpPr>
              <p:nvPr/>
            </p:nvSpPr>
            <p:spPr bwMode="auto">
              <a:xfrm>
                <a:off x="6482" y="3624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46" name="Oval 338"/>
              <p:cNvSpPr>
                <a:spLocks noChangeArrowheads="1"/>
              </p:cNvSpPr>
              <p:nvPr/>
            </p:nvSpPr>
            <p:spPr bwMode="auto">
              <a:xfrm>
                <a:off x="6464" y="3605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47" name="Oval 339"/>
              <p:cNvSpPr>
                <a:spLocks noChangeArrowheads="1"/>
              </p:cNvSpPr>
              <p:nvPr/>
            </p:nvSpPr>
            <p:spPr bwMode="auto">
              <a:xfrm>
                <a:off x="6648" y="3605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48" name="Line 340"/>
              <p:cNvSpPr>
                <a:spLocks noChangeShapeType="1"/>
              </p:cNvSpPr>
              <p:nvPr/>
            </p:nvSpPr>
            <p:spPr bwMode="auto">
              <a:xfrm flipV="1">
                <a:off x="7584" y="844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49" name="Line 341"/>
              <p:cNvSpPr>
                <a:spLocks noChangeShapeType="1"/>
              </p:cNvSpPr>
              <p:nvPr/>
            </p:nvSpPr>
            <p:spPr bwMode="auto">
              <a:xfrm flipH="1" flipV="1">
                <a:off x="7547" y="816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50" name="Line 342"/>
              <p:cNvSpPr>
                <a:spLocks noChangeShapeType="1"/>
              </p:cNvSpPr>
              <p:nvPr/>
            </p:nvSpPr>
            <p:spPr bwMode="auto">
              <a:xfrm flipV="1">
                <a:off x="7547" y="789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51" name="Line 343"/>
              <p:cNvSpPr>
                <a:spLocks noChangeShapeType="1"/>
              </p:cNvSpPr>
              <p:nvPr/>
            </p:nvSpPr>
            <p:spPr bwMode="auto">
              <a:xfrm flipH="1" flipV="1">
                <a:off x="7547" y="761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52" name="Line 344"/>
              <p:cNvSpPr>
                <a:spLocks noChangeShapeType="1"/>
              </p:cNvSpPr>
              <p:nvPr/>
            </p:nvSpPr>
            <p:spPr bwMode="auto">
              <a:xfrm flipV="1">
                <a:off x="7547" y="734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53" name="Line 345"/>
              <p:cNvSpPr>
                <a:spLocks noChangeShapeType="1"/>
              </p:cNvSpPr>
              <p:nvPr/>
            </p:nvSpPr>
            <p:spPr bwMode="auto">
              <a:xfrm flipH="1" flipV="1">
                <a:off x="7547" y="706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54" name="Line 346"/>
              <p:cNvSpPr>
                <a:spLocks noChangeShapeType="1"/>
              </p:cNvSpPr>
              <p:nvPr/>
            </p:nvSpPr>
            <p:spPr bwMode="auto">
              <a:xfrm flipV="1">
                <a:off x="7547" y="688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55" name="Line 347"/>
              <p:cNvSpPr>
                <a:spLocks noChangeShapeType="1"/>
              </p:cNvSpPr>
              <p:nvPr/>
            </p:nvSpPr>
            <p:spPr bwMode="auto">
              <a:xfrm flipV="1">
                <a:off x="7584" y="862"/>
                <a:ext cx="1" cy="10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56" name="Rectangle 348"/>
              <p:cNvSpPr>
                <a:spLocks noChangeArrowheads="1"/>
              </p:cNvSpPr>
              <p:nvPr/>
            </p:nvSpPr>
            <p:spPr bwMode="auto">
              <a:xfrm>
                <a:off x="7720" y="688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R44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57" name="Rectangle 349"/>
              <p:cNvSpPr>
                <a:spLocks noChangeArrowheads="1"/>
              </p:cNvSpPr>
              <p:nvPr/>
            </p:nvSpPr>
            <p:spPr bwMode="auto">
              <a:xfrm>
                <a:off x="7768" y="836"/>
                <a:ext cx="140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150k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58" name="Line 350"/>
              <p:cNvSpPr>
                <a:spLocks noChangeShapeType="1"/>
              </p:cNvSpPr>
              <p:nvPr/>
            </p:nvSpPr>
            <p:spPr bwMode="auto">
              <a:xfrm>
                <a:off x="7584" y="596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59" name="Line 351"/>
              <p:cNvSpPr>
                <a:spLocks noChangeShapeType="1"/>
              </p:cNvSpPr>
              <p:nvPr/>
            </p:nvSpPr>
            <p:spPr bwMode="auto">
              <a:xfrm flipV="1">
                <a:off x="7584" y="872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60" name="Line 352"/>
              <p:cNvSpPr>
                <a:spLocks noChangeShapeType="1"/>
              </p:cNvSpPr>
              <p:nvPr/>
            </p:nvSpPr>
            <p:spPr bwMode="auto">
              <a:xfrm>
                <a:off x="2351" y="2248"/>
                <a:ext cx="918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61" name="Oval 353"/>
              <p:cNvSpPr>
                <a:spLocks noChangeArrowheads="1"/>
              </p:cNvSpPr>
              <p:nvPr/>
            </p:nvSpPr>
            <p:spPr bwMode="auto">
              <a:xfrm>
                <a:off x="3250" y="2229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62" name="Line 354"/>
              <p:cNvSpPr>
                <a:spLocks noChangeShapeType="1"/>
              </p:cNvSpPr>
              <p:nvPr/>
            </p:nvSpPr>
            <p:spPr bwMode="auto">
              <a:xfrm>
                <a:off x="1800" y="5091"/>
                <a:ext cx="9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63" name="Oval 355"/>
              <p:cNvSpPr>
                <a:spLocks noChangeArrowheads="1"/>
              </p:cNvSpPr>
              <p:nvPr/>
            </p:nvSpPr>
            <p:spPr bwMode="auto">
              <a:xfrm>
                <a:off x="1781" y="5073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64" name="Line 356"/>
              <p:cNvSpPr>
                <a:spLocks noChangeShapeType="1"/>
              </p:cNvSpPr>
              <p:nvPr/>
            </p:nvSpPr>
            <p:spPr bwMode="auto">
              <a:xfrm flipH="1" flipV="1">
                <a:off x="6170" y="1670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65" name="Line 357"/>
              <p:cNvSpPr>
                <a:spLocks noChangeShapeType="1"/>
              </p:cNvSpPr>
              <p:nvPr/>
            </p:nvSpPr>
            <p:spPr bwMode="auto">
              <a:xfrm flipV="1">
                <a:off x="6170" y="164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66" name="Line 358"/>
              <p:cNvSpPr>
                <a:spLocks noChangeShapeType="1"/>
              </p:cNvSpPr>
              <p:nvPr/>
            </p:nvSpPr>
            <p:spPr bwMode="auto">
              <a:xfrm flipH="1" flipV="1">
                <a:off x="6170" y="1615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67" name="Line 359"/>
              <p:cNvSpPr>
                <a:spLocks noChangeShapeType="1"/>
              </p:cNvSpPr>
              <p:nvPr/>
            </p:nvSpPr>
            <p:spPr bwMode="auto">
              <a:xfrm flipV="1">
                <a:off x="6170" y="158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68" name="Line 360"/>
              <p:cNvSpPr>
                <a:spLocks noChangeShapeType="1"/>
              </p:cNvSpPr>
              <p:nvPr/>
            </p:nvSpPr>
            <p:spPr bwMode="auto">
              <a:xfrm flipH="1" flipV="1">
                <a:off x="6170" y="1560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69" name="Line 361"/>
              <p:cNvSpPr>
                <a:spLocks noChangeShapeType="1"/>
              </p:cNvSpPr>
              <p:nvPr/>
            </p:nvSpPr>
            <p:spPr bwMode="auto">
              <a:xfrm flipV="1">
                <a:off x="6170" y="153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70" name="Line 362"/>
              <p:cNvSpPr>
                <a:spLocks noChangeShapeType="1"/>
              </p:cNvSpPr>
              <p:nvPr/>
            </p:nvSpPr>
            <p:spPr bwMode="auto">
              <a:xfrm flipH="1" flipV="1">
                <a:off x="6207" y="1514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71" name="Line 363"/>
              <p:cNvSpPr>
                <a:spLocks noChangeShapeType="1"/>
              </p:cNvSpPr>
              <p:nvPr/>
            </p:nvSpPr>
            <p:spPr bwMode="auto">
              <a:xfrm flipV="1">
                <a:off x="6207" y="1688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72" name="Rectangle 364"/>
              <p:cNvSpPr>
                <a:spLocks noChangeArrowheads="1"/>
              </p:cNvSpPr>
              <p:nvPr/>
            </p:nvSpPr>
            <p:spPr bwMode="auto">
              <a:xfrm>
                <a:off x="6344" y="1514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R31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73" name="Rectangle 365"/>
              <p:cNvSpPr>
                <a:spLocks noChangeArrowheads="1"/>
              </p:cNvSpPr>
              <p:nvPr/>
            </p:nvSpPr>
            <p:spPr bwMode="auto">
              <a:xfrm>
                <a:off x="6392" y="1660"/>
                <a:ext cx="140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150k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74" name="Line 366"/>
              <p:cNvSpPr>
                <a:spLocks noChangeShapeType="1"/>
              </p:cNvSpPr>
              <p:nvPr/>
            </p:nvSpPr>
            <p:spPr bwMode="auto">
              <a:xfrm>
                <a:off x="6207" y="142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75" name="Line 367"/>
              <p:cNvSpPr>
                <a:spLocks noChangeShapeType="1"/>
              </p:cNvSpPr>
              <p:nvPr/>
            </p:nvSpPr>
            <p:spPr bwMode="auto">
              <a:xfrm flipV="1">
                <a:off x="6207" y="169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76" name="Line 368"/>
              <p:cNvSpPr>
                <a:spLocks noChangeShapeType="1"/>
              </p:cNvSpPr>
              <p:nvPr/>
            </p:nvSpPr>
            <p:spPr bwMode="auto">
              <a:xfrm>
                <a:off x="2121" y="1578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77" name="Line 369"/>
              <p:cNvSpPr>
                <a:spLocks noChangeShapeType="1"/>
              </p:cNvSpPr>
              <p:nvPr/>
            </p:nvSpPr>
            <p:spPr bwMode="auto">
              <a:xfrm>
                <a:off x="2121" y="154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78" name="Line 370"/>
              <p:cNvSpPr>
                <a:spLocks noChangeShapeType="1"/>
              </p:cNvSpPr>
              <p:nvPr/>
            </p:nvSpPr>
            <p:spPr bwMode="auto">
              <a:xfrm flipV="1">
                <a:off x="2167" y="1514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79" name="Line 371"/>
              <p:cNvSpPr>
                <a:spLocks noChangeShapeType="1"/>
              </p:cNvSpPr>
              <p:nvPr/>
            </p:nvSpPr>
            <p:spPr bwMode="auto">
              <a:xfrm flipV="1">
                <a:off x="2167" y="1578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80" name="Rectangle 372"/>
              <p:cNvSpPr>
                <a:spLocks noChangeArrowheads="1"/>
              </p:cNvSpPr>
              <p:nvPr/>
            </p:nvSpPr>
            <p:spPr bwMode="auto">
              <a:xfrm>
                <a:off x="2306" y="1514"/>
                <a:ext cx="8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C4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81" name="Rectangle 373"/>
              <p:cNvSpPr>
                <a:spLocks noChangeArrowheads="1"/>
              </p:cNvSpPr>
              <p:nvPr/>
            </p:nvSpPr>
            <p:spPr bwMode="auto">
              <a:xfrm>
                <a:off x="2350" y="1660"/>
                <a:ext cx="14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470p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82" name="Line 374"/>
              <p:cNvSpPr>
                <a:spLocks noChangeShapeType="1"/>
              </p:cNvSpPr>
              <p:nvPr/>
            </p:nvSpPr>
            <p:spPr bwMode="auto">
              <a:xfrm flipV="1">
                <a:off x="2167" y="1605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83" name="Line 375"/>
              <p:cNvSpPr>
                <a:spLocks noChangeShapeType="1"/>
              </p:cNvSpPr>
              <p:nvPr/>
            </p:nvSpPr>
            <p:spPr bwMode="auto">
              <a:xfrm>
                <a:off x="2167" y="142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84" name="Line 376"/>
              <p:cNvSpPr>
                <a:spLocks noChangeShapeType="1"/>
              </p:cNvSpPr>
              <p:nvPr/>
            </p:nvSpPr>
            <p:spPr bwMode="auto">
              <a:xfrm>
                <a:off x="331" y="1972"/>
                <a:ext cx="642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85" name="Line 377"/>
              <p:cNvSpPr>
                <a:spLocks noChangeShapeType="1"/>
              </p:cNvSpPr>
              <p:nvPr/>
            </p:nvSpPr>
            <p:spPr bwMode="auto">
              <a:xfrm flipH="1" flipV="1">
                <a:off x="4793" y="4789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86" name="Line 378"/>
              <p:cNvSpPr>
                <a:spLocks noChangeShapeType="1"/>
              </p:cNvSpPr>
              <p:nvPr/>
            </p:nvSpPr>
            <p:spPr bwMode="auto">
              <a:xfrm flipV="1">
                <a:off x="4793" y="4761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87" name="Line 379"/>
              <p:cNvSpPr>
                <a:spLocks noChangeShapeType="1"/>
              </p:cNvSpPr>
              <p:nvPr/>
            </p:nvSpPr>
            <p:spPr bwMode="auto">
              <a:xfrm flipH="1" flipV="1">
                <a:off x="4793" y="4734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88" name="Line 380"/>
              <p:cNvSpPr>
                <a:spLocks noChangeShapeType="1"/>
              </p:cNvSpPr>
              <p:nvPr/>
            </p:nvSpPr>
            <p:spPr bwMode="auto">
              <a:xfrm flipV="1">
                <a:off x="4793" y="4706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89" name="Line 381"/>
              <p:cNvSpPr>
                <a:spLocks noChangeShapeType="1"/>
              </p:cNvSpPr>
              <p:nvPr/>
            </p:nvSpPr>
            <p:spPr bwMode="auto">
              <a:xfrm flipH="1" flipV="1">
                <a:off x="4793" y="4679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90" name="Line 382"/>
              <p:cNvSpPr>
                <a:spLocks noChangeShapeType="1"/>
              </p:cNvSpPr>
              <p:nvPr/>
            </p:nvSpPr>
            <p:spPr bwMode="auto">
              <a:xfrm flipV="1">
                <a:off x="4793" y="4651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91" name="Line 383"/>
              <p:cNvSpPr>
                <a:spLocks noChangeShapeType="1"/>
              </p:cNvSpPr>
              <p:nvPr/>
            </p:nvSpPr>
            <p:spPr bwMode="auto">
              <a:xfrm flipH="1" flipV="1">
                <a:off x="4830" y="4633"/>
                <a:ext cx="36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92" name="Line 384"/>
              <p:cNvSpPr>
                <a:spLocks noChangeShapeType="1"/>
              </p:cNvSpPr>
              <p:nvPr/>
            </p:nvSpPr>
            <p:spPr bwMode="auto">
              <a:xfrm flipV="1">
                <a:off x="4830" y="4807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93" name="Rectangle 385"/>
              <p:cNvSpPr>
                <a:spLocks noChangeArrowheads="1"/>
              </p:cNvSpPr>
              <p:nvPr/>
            </p:nvSpPr>
            <p:spPr bwMode="auto">
              <a:xfrm>
                <a:off x="4968" y="4631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R73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94" name="Rectangle 386"/>
              <p:cNvSpPr>
                <a:spLocks noChangeArrowheads="1"/>
              </p:cNvSpPr>
              <p:nvPr/>
            </p:nvSpPr>
            <p:spPr bwMode="auto">
              <a:xfrm>
                <a:off x="5013" y="4780"/>
                <a:ext cx="71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795" name="Line 387"/>
              <p:cNvSpPr>
                <a:spLocks noChangeShapeType="1"/>
              </p:cNvSpPr>
              <p:nvPr/>
            </p:nvSpPr>
            <p:spPr bwMode="auto">
              <a:xfrm>
                <a:off x="4830" y="454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96" name="Line 388"/>
              <p:cNvSpPr>
                <a:spLocks noChangeShapeType="1"/>
              </p:cNvSpPr>
              <p:nvPr/>
            </p:nvSpPr>
            <p:spPr bwMode="auto">
              <a:xfrm flipV="1">
                <a:off x="4830" y="4816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97" name="Line 389"/>
              <p:cNvSpPr>
                <a:spLocks noChangeShapeType="1"/>
              </p:cNvSpPr>
              <p:nvPr/>
            </p:nvSpPr>
            <p:spPr bwMode="auto">
              <a:xfrm>
                <a:off x="331" y="1514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98" name="Oval 390"/>
              <p:cNvSpPr>
                <a:spLocks noChangeArrowheads="1"/>
              </p:cNvSpPr>
              <p:nvPr/>
            </p:nvSpPr>
            <p:spPr bwMode="auto">
              <a:xfrm>
                <a:off x="312" y="1587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99" name="Line 391"/>
              <p:cNvSpPr>
                <a:spLocks noChangeShapeType="1"/>
              </p:cNvSpPr>
              <p:nvPr/>
            </p:nvSpPr>
            <p:spPr bwMode="auto">
              <a:xfrm>
                <a:off x="5105" y="169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0" name="Oval 392"/>
              <p:cNvSpPr>
                <a:spLocks noChangeArrowheads="1"/>
              </p:cNvSpPr>
              <p:nvPr/>
            </p:nvSpPr>
            <p:spPr bwMode="auto">
              <a:xfrm>
                <a:off x="5087" y="1771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1" name="Line 393"/>
              <p:cNvSpPr>
                <a:spLocks noChangeShapeType="1"/>
              </p:cNvSpPr>
              <p:nvPr/>
            </p:nvSpPr>
            <p:spPr bwMode="auto">
              <a:xfrm>
                <a:off x="1157" y="4541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2" name="Oval 394"/>
              <p:cNvSpPr>
                <a:spLocks noChangeArrowheads="1"/>
              </p:cNvSpPr>
              <p:nvPr/>
            </p:nvSpPr>
            <p:spPr bwMode="auto">
              <a:xfrm>
                <a:off x="1139" y="4706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3" name="Line 395"/>
              <p:cNvSpPr>
                <a:spLocks noChangeShapeType="1"/>
              </p:cNvSpPr>
              <p:nvPr/>
            </p:nvSpPr>
            <p:spPr bwMode="auto">
              <a:xfrm>
                <a:off x="1341" y="1972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4" name="Oval 396"/>
              <p:cNvSpPr>
                <a:spLocks noChangeArrowheads="1"/>
              </p:cNvSpPr>
              <p:nvPr/>
            </p:nvSpPr>
            <p:spPr bwMode="auto">
              <a:xfrm>
                <a:off x="1781" y="1954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5" name="Line 397"/>
              <p:cNvSpPr>
                <a:spLocks noChangeShapeType="1"/>
              </p:cNvSpPr>
              <p:nvPr/>
            </p:nvSpPr>
            <p:spPr bwMode="auto">
              <a:xfrm>
                <a:off x="6207" y="1330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6" name="Line 398"/>
              <p:cNvSpPr>
                <a:spLocks noChangeShapeType="1"/>
              </p:cNvSpPr>
              <p:nvPr/>
            </p:nvSpPr>
            <p:spPr bwMode="auto">
              <a:xfrm>
                <a:off x="4187" y="2523"/>
                <a:ext cx="1" cy="183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7" name="Line 399"/>
              <p:cNvSpPr>
                <a:spLocks noChangeShapeType="1"/>
              </p:cNvSpPr>
              <p:nvPr/>
            </p:nvSpPr>
            <p:spPr bwMode="auto">
              <a:xfrm flipV="1">
                <a:off x="6482" y="2679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8" name="Line 400"/>
              <p:cNvSpPr>
                <a:spLocks noChangeShapeType="1"/>
              </p:cNvSpPr>
              <p:nvPr/>
            </p:nvSpPr>
            <p:spPr bwMode="auto">
              <a:xfrm flipH="1" flipV="1">
                <a:off x="6446" y="2651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9" name="Line 401"/>
              <p:cNvSpPr>
                <a:spLocks noChangeShapeType="1"/>
              </p:cNvSpPr>
              <p:nvPr/>
            </p:nvSpPr>
            <p:spPr bwMode="auto">
              <a:xfrm flipV="1">
                <a:off x="6446" y="2624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0" name="Line 402"/>
              <p:cNvSpPr>
                <a:spLocks noChangeShapeType="1"/>
              </p:cNvSpPr>
              <p:nvPr/>
            </p:nvSpPr>
            <p:spPr bwMode="auto">
              <a:xfrm flipH="1" flipV="1">
                <a:off x="6446" y="2596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1" name="Line 403"/>
              <p:cNvSpPr>
                <a:spLocks noChangeShapeType="1"/>
              </p:cNvSpPr>
              <p:nvPr/>
            </p:nvSpPr>
            <p:spPr bwMode="auto">
              <a:xfrm flipV="1">
                <a:off x="6446" y="2569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2" name="Line 404"/>
              <p:cNvSpPr>
                <a:spLocks noChangeShapeType="1"/>
              </p:cNvSpPr>
              <p:nvPr/>
            </p:nvSpPr>
            <p:spPr bwMode="auto">
              <a:xfrm flipH="1" flipV="1">
                <a:off x="6446" y="2541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3" name="Line 405"/>
              <p:cNvSpPr>
                <a:spLocks noChangeShapeType="1"/>
              </p:cNvSpPr>
              <p:nvPr/>
            </p:nvSpPr>
            <p:spPr bwMode="auto">
              <a:xfrm flipV="1">
                <a:off x="6446" y="2523"/>
                <a:ext cx="36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4" name="Line 406"/>
              <p:cNvSpPr>
                <a:spLocks noChangeShapeType="1"/>
              </p:cNvSpPr>
              <p:nvPr/>
            </p:nvSpPr>
            <p:spPr bwMode="auto">
              <a:xfrm flipV="1">
                <a:off x="6482" y="2697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5" name="Rectangle 407"/>
              <p:cNvSpPr>
                <a:spLocks noChangeArrowheads="1"/>
              </p:cNvSpPr>
              <p:nvPr/>
            </p:nvSpPr>
            <p:spPr bwMode="auto">
              <a:xfrm>
                <a:off x="6622" y="2521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R50</a:t>
                </a:r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17816" name="Group 408"/>
            <p:cNvGrpSpPr>
              <a:grpSpLocks/>
            </p:cNvGrpSpPr>
            <p:nvPr/>
          </p:nvGrpSpPr>
          <p:grpSpPr bwMode="auto">
            <a:xfrm>
              <a:off x="606" y="138"/>
              <a:ext cx="7694" cy="5871"/>
              <a:chOff x="606" y="138"/>
              <a:chExt cx="7694" cy="5871"/>
            </a:xfrm>
          </p:grpSpPr>
          <p:sp>
            <p:nvSpPr>
              <p:cNvPr id="17817" name="Rectangle 409"/>
              <p:cNvSpPr>
                <a:spLocks noChangeArrowheads="1"/>
              </p:cNvSpPr>
              <p:nvPr/>
            </p:nvSpPr>
            <p:spPr bwMode="auto">
              <a:xfrm>
                <a:off x="6666" y="2670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33k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818" name="Line 410"/>
              <p:cNvSpPr>
                <a:spLocks noChangeShapeType="1"/>
              </p:cNvSpPr>
              <p:nvPr/>
            </p:nvSpPr>
            <p:spPr bwMode="auto">
              <a:xfrm>
                <a:off x="6482" y="243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9" name="Line 411"/>
              <p:cNvSpPr>
                <a:spLocks noChangeShapeType="1"/>
              </p:cNvSpPr>
              <p:nvPr/>
            </p:nvSpPr>
            <p:spPr bwMode="auto">
              <a:xfrm flipV="1">
                <a:off x="6482" y="2706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0" name="Line 412"/>
              <p:cNvSpPr>
                <a:spLocks noChangeShapeType="1"/>
              </p:cNvSpPr>
              <p:nvPr/>
            </p:nvSpPr>
            <p:spPr bwMode="auto">
              <a:xfrm>
                <a:off x="2351" y="3348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1" name="Line 413"/>
              <p:cNvSpPr>
                <a:spLocks noChangeShapeType="1"/>
              </p:cNvSpPr>
              <p:nvPr/>
            </p:nvSpPr>
            <p:spPr bwMode="auto">
              <a:xfrm>
                <a:off x="606" y="4082"/>
                <a:ext cx="367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2" name="Oval 414"/>
              <p:cNvSpPr>
                <a:spLocks noChangeArrowheads="1"/>
              </p:cNvSpPr>
              <p:nvPr/>
            </p:nvSpPr>
            <p:spPr bwMode="auto">
              <a:xfrm>
                <a:off x="955" y="4064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3" name="Line 415"/>
              <p:cNvSpPr>
                <a:spLocks noChangeShapeType="1"/>
              </p:cNvSpPr>
              <p:nvPr/>
            </p:nvSpPr>
            <p:spPr bwMode="auto">
              <a:xfrm>
                <a:off x="2810" y="5091"/>
                <a:ext cx="1" cy="276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4" name="Oval 416"/>
              <p:cNvSpPr>
                <a:spLocks noChangeArrowheads="1"/>
              </p:cNvSpPr>
              <p:nvPr/>
            </p:nvSpPr>
            <p:spPr bwMode="auto">
              <a:xfrm>
                <a:off x="2791" y="5073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5" name="Oval 417"/>
              <p:cNvSpPr>
                <a:spLocks noChangeArrowheads="1"/>
              </p:cNvSpPr>
              <p:nvPr/>
            </p:nvSpPr>
            <p:spPr bwMode="auto">
              <a:xfrm>
                <a:off x="2791" y="5348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6" name="Line 418"/>
              <p:cNvSpPr>
                <a:spLocks noChangeShapeType="1"/>
              </p:cNvSpPr>
              <p:nvPr/>
            </p:nvSpPr>
            <p:spPr bwMode="auto">
              <a:xfrm flipH="1">
                <a:off x="6207" y="2064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7" name="Line 419"/>
              <p:cNvSpPr>
                <a:spLocks noChangeShapeType="1"/>
              </p:cNvSpPr>
              <p:nvPr/>
            </p:nvSpPr>
            <p:spPr bwMode="auto">
              <a:xfrm>
                <a:off x="3820" y="3440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8" name="Line 420"/>
              <p:cNvSpPr>
                <a:spLocks noChangeShapeType="1"/>
              </p:cNvSpPr>
              <p:nvPr/>
            </p:nvSpPr>
            <p:spPr bwMode="auto">
              <a:xfrm>
                <a:off x="5748" y="1330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9" name="Oval 421"/>
              <p:cNvSpPr>
                <a:spLocks noChangeArrowheads="1"/>
              </p:cNvSpPr>
              <p:nvPr/>
            </p:nvSpPr>
            <p:spPr bwMode="auto">
              <a:xfrm>
                <a:off x="6189" y="1312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0" name="Line 422"/>
              <p:cNvSpPr>
                <a:spLocks noChangeShapeType="1"/>
              </p:cNvSpPr>
              <p:nvPr/>
            </p:nvSpPr>
            <p:spPr bwMode="auto">
              <a:xfrm flipH="1" flipV="1">
                <a:off x="8007" y="1945"/>
                <a:ext cx="36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1" name="Line 423"/>
              <p:cNvSpPr>
                <a:spLocks noChangeShapeType="1"/>
              </p:cNvSpPr>
              <p:nvPr/>
            </p:nvSpPr>
            <p:spPr bwMode="auto">
              <a:xfrm flipV="1">
                <a:off x="8007" y="1917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2" name="Line 424"/>
              <p:cNvSpPr>
                <a:spLocks noChangeShapeType="1"/>
              </p:cNvSpPr>
              <p:nvPr/>
            </p:nvSpPr>
            <p:spPr bwMode="auto">
              <a:xfrm flipH="1" flipV="1">
                <a:off x="8007" y="1890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3" name="Line 425"/>
              <p:cNvSpPr>
                <a:spLocks noChangeShapeType="1"/>
              </p:cNvSpPr>
              <p:nvPr/>
            </p:nvSpPr>
            <p:spPr bwMode="auto">
              <a:xfrm flipV="1">
                <a:off x="8007" y="1862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4" name="Line 426"/>
              <p:cNvSpPr>
                <a:spLocks noChangeShapeType="1"/>
              </p:cNvSpPr>
              <p:nvPr/>
            </p:nvSpPr>
            <p:spPr bwMode="auto">
              <a:xfrm flipH="1" flipV="1">
                <a:off x="8007" y="1835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5" name="Line 427"/>
              <p:cNvSpPr>
                <a:spLocks noChangeShapeType="1"/>
              </p:cNvSpPr>
              <p:nvPr/>
            </p:nvSpPr>
            <p:spPr bwMode="auto">
              <a:xfrm flipV="1">
                <a:off x="8007" y="1807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6" name="Line 428"/>
              <p:cNvSpPr>
                <a:spLocks noChangeShapeType="1"/>
              </p:cNvSpPr>
              <p:nvPr/>
            </p:nvSpPr>
            <p:spPr bwMode="auto">
              <a:xfrm flipH="1" flipV="1">
                <a:off x="8043" y="1789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7" name="Line 429"/>
              <p:cNvSpPr>
                <a:spLocks noChangeShapeType="1"/>
              </p:cNvSpPr>
              <p:nvPr/>
            </p:nvSpPr>
            <p:spPr bwMode="auto">
              <a:xfrm flipV="1">
                <a:off x="8043" y="1963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8" name="Rectangle 430"/>
              <p:cNvSpPr>
                <a:spLocks noChangeArrowheads="1"/>
              </p:cNvSpPr>
              <p:nvPr/>
            </p:nvSpPr>
            <p:spPr bwMode="auto">
              <a:xfrm>
                <a:off x="8182" y="1792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R47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839" name="Rectangle 431"/>
              <p:cNvSpPr>
                <a:spLocks noChangeArrowheads="1"/>
              </p:cNvSpPr>
              <p:nvPr/>
            </p:nvSpPr>
            <p:spPr bwMode="auto">
              <a:xfrm>
                <a:off x="8227" y="1936"/>
                <a:ext cx="71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840" name="Line 432"/>
              <p:cNvSpPr>
                <a:spLocks noChangeShapeType="1"/>
              </p:cNvSpPr>
              <p:nvPr/>
            </p:nvSpPr>
            <p:spPr bwMode="auto">
              <a:xfrm>
                <a:off x="8043" y="169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41" name="Line 433"/>
              <p:cNvSpPr>
                <a:spLocks noChangeShapeType="1"/>
              </p:cNvSpPr>
              <p:nvPr/>
            </p:nvSpPr>
            <p:spPr bwMode="auto">
              <a:xfrm flipV="1">
                <a:off x="8043" y="197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42" name="Line 434"/>
              <p:cNvSpPr>
                <a:spLocks noChangeShapeType="1"/>
              </p:cNvSpPr>
              <p:nvPr/>
            </p:nvSpPr>
            <p:spPr bwMode="auto">
              <a:xfrm flipV="1">
                <a:off x="2543" y="5605"/>
                <a:ext cx="19" cy="3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43" name="Line 435"/>
              <p:cNvSpPr>
                <a:spLocks noChangeShapeType="1"/>
              </p:cNvSpPr>
              <p:nvPr/>
            </p:nvSpPr>
            <p:spPr bwMode="auto">
              <a:xfrm>
                <a:off x="2562" y="5605"/>
                <a:ext cx="27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44" name="Line 436"/>
              <p:cNvSpPr>
                <a:spLocks noChangeShapeType="1"/>
              </p:cNvSpPr>
              <p:nvPr/>
            </p:nvSpPr>
            <p:spPr bwMode="auto">
              <a:xfrm flipV="1">
                <a:off x="2589" y="5605"/>
                <a:ext cx="28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45" name="Line 437"/>
              <p:cNvSpPr>
                <a:spLocks noChangeShapeType="1"/>
              </p:cNvSpPr>
              <p:nvPr/>
            </p:nvSpPr>
            <p:spPr bwMode="auto">
              <a:xfrm>
                <a:off x="2617" y="5605"/>
                <a:ext cx="27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46" name="Line 438"/>
              <p:cNvSpPr>
                <a:spLocks noChangeShapeType="1"/>
              </p:cNvSpPr>
              <p:nvPr/>
            </p:nvSpPr>
            <p:spPr bwMode="auto">
              <a:xfrm flipV="1">
                <a:off x="2644" y="5605"/>
                <a:ext cx="28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47" name="Line 439"/>
              <p:cNvSpPr>
                <a:spLocks noChangeShapeType="1"/>
              </p:cNvSpPr>
              <p:nvPr/>
            </p:nvSpPr>
            <p:spPr bwMode="auto">
              <a:xfrm>
                <a:off x="2672" y="5605"/>
                <a:ext cx="27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48" name="Line 440"/>
              <p:cNvSpPr>
                <a:spLocks noChangeShapeType="1"/>
              </p:cNvSpPr>
              <p:nvPr/>
            </p:nvSpPr>
            <p:spPr bwMode="auto">
              <a:xfrm flipV="1">
                <a:off x="2699" y="5642"/>
                <a:ext cx="19" cy="3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49" name="Line 441"/>
              <p:cNvSpPr>
                <a:spLocks noChangeShapeType="1"/>
              </p:cNvSpPr>
              <p:nvPr/>
            </p:nvSpPr>
            <p:spPr bwMode="auto">
              <a:xfrm>
                <a:off x="2534" y="5642"/>
                <a:ext cx="9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50" name="Rectangle 442"/>
              <p:cNvSpPr>
                <a:spLocks noChangeArrowheads="1"/>
              </p:cNvSpPr>
              <p:nvPr/>
            </p:nvSpPr>
            <p:spPr bwMode="auto">
              <a:xfrm>
                <a:off x="2580" y="5459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R59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851" name="Rectangle 443"/>
              <p:cNvSpPr>
                <a:spLocks noChangeArrowheads="1"/>
              </p:cNvSpPr>
              <p:nvPr/>
            </p:nvSpPr>
            <p:spPr bwMode="auto">
              <a:xfrm>
                <a:off x="2580" y="5687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11k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852" name="Line 444"/>
              <p:cNvSpPr>
                <a:spLocks noChangeShapeType="1"/>
              </p:cNvSpPr>
              <p:nvPr/>
            </p:nvSpPr>
            <p:spPr bwMode="auto">
              <a:xfrm flipH="1">
                <a:off x="2718" y="5642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53" name="Line 445"/>
              <p:cNvSpPr>
                <a:spLocks noChangeShapeType="1"/>
              </p:cNvSpPr>
              <p:nvPr/>
            </p:nvSpPr>
            <p:spPr bwMode="auto">
              <a:xfrm>
                <a:off x="2442" y="5642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54" name="Line 446"/>
              <p:cNvSpPr>
                <a:spLocks noChangeShapeType="1"/>
              </p:cNvSpPr>
              <p:nvPr/>
            </p:nvSpPr>
            <p:spPr bwMode="auto">
              <a:xfrm>
                <a:off x="3269" y="3899"/>
                <a:ext cx="1" cy="183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55" name="Line 447"/>
              <p:cNvSpPr>
                <a:spLocks noChangeShapeType="1"/>
              </p:cNvSpPr>
              <p:nvPr/>
            </p:nvSpPr>
            <p:spPr bwMode="auto">
              <a:xfrm flipH="1">
                <a:off x="6758" y="596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56" name="Oval 448"/>
              <p:cNvSpPr>
                <a:spLocks noChangeArrowheads="1"/>
              </p:cNvSpPr>
              <p:nvPr/>
            </p:nvSpPr>
            <p:spPr bwMode="auto">
              <a:xfrm>
                <a:off x="6739" y="578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57" name="Line 449"/>
              <p:cNvSpPr>
                <a:spLocks noChangeShapeType="1"/>
              </p:cNvSpPr>
              <p:nvPr/>
            </p:nvSpPr>
            <p:spPr bwMode="auto">
              <a:xfrm flipH="1">
                <a:off x="7125" y="1238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58" name="Line 450"/>
              <p:cNvSpPr>
                <a:spLocks noChangeShapeType="1"/>
              </p:cNvSpPr>
              <p:nvPr/>
            </p:nvSpPr>
            <p:spPr bwMode="auto">
              <a:xfrm flipH="1" flipV="1">
                <a:off x="7125" y="1376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59" name="Freeform 451"/>
              <p:cNvSpPr>
                <a:spLocks/>
              </p:cNvSpPr>
              <p:nvPr/>
            </p:nvSpPr>
            <p:spPr bwMode="auto">
              <a:xfrm>
                <a:off x="7134" y="1367"/>
                <a:ext cx="65" cy="46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65" y="46"/>
                  </a:cxn>
                  <a:cxn ang="0">
                    <a:pos x="19" y="0"/>
                  </a:cxn>
                </a:cxnLst>
                <a:rect l="0" t="0" r="r" b="b"/>
                <a:pathLst>
                  <a:path w="65" h="46">
                    <a:moveTo>
                      <a:pt x="0" y="37"/>
                    </a:moveTo>
                    <a:lnTo>
                      <a:pt x="65" y="46"/>
                    </a:lnTo>
                    <a:lnTo>
                      <a:pt x="19" y="0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60" name="Line 452"/>
              <p:cNvSpPr>
                <a:spLocks noChangeShapeType="1"/>
              </p:cNvSpPr>
              <p:nvPr/>
            </p:nvSpPr>
            <p:spPr bwMode="auto">
              <a:xfrm>
                <a:off x="7125" y="1238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61" name="Rectangle 453"/>
              <p:cNvSpPr>
                <a:spLocks noChangeArrowheads="1"/>
              </p:cNvSpPr>
              <p:nvPr/>
            </p:nvSpPr>
            <p:spPr bwMode="auto">
              <a:xfrm>
                <a:off x="7078" y="1100"/>
                <a:ext cx="12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Q40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862" name="Rectangle 454"/>
              <p:cNvSpPr>
                <a:spLocks noChangeArrowheads="1"/>
              </p:cNvSpPr>
              <p:nvPr/>
            </p:nvSpPr>
            <p:spPr bwMode="auto">
              <a:xfrm>
                <a:off x="6850" y="1424"/>
                <a:ext cx="27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863" name="Line 455"/>
              <p:cNvSpPr>
                <a:spLocks noChangeShapeType="1"/>
              </p:cNvSpPr>
              <p:nvPr/>
            </p:nvSpPr>
            <p:spPr bwMode="auto">
              <a:xfrm>
                <a:off x="7033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64" name="Line 456"/>
              <p:cNvSpPr>
                <a:spLocks noChangeShapeType="1"/>
              </p:cNvSpPr>
              <p:nvPr/>
            </p:nvSpPr>
            <p:spPr bwMode="auto">
              <a:xfrm>
                <a:off x="7217" y="1147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65" name="Line 457"/>
              <p:cNvSpPr>
                <a:spLocks noChangeShapeType="1"/>
              </p:cNvSpPr>
              <p:nvPr/>
            </p:nvSpPr>
            <p:spPr bwMode="auto">
              <a:xfrm flipV="1">
                <a:off x="7217" y="142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66" name="Line 458"/>
              <p:cNvSpPr>
                <a:spLocks noChangeShapeType="1"/>
              </p:cNvSpPr>
              <p:nvPr/>
            </p:nvSpPr>
            <p:spPr bwMode="auto">
              <a:xfrm>
                <a:off x="2718" y="1972"/>
                <a:ext cx="918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67" name="Oval 459"/>
              <p:cNvSpPr>
                <a:spLocks noChangeArrowheads="1"/>
              </p:cNvSpPr>
              <p:nvPr/>
            </p:nvSpPr>
            <p:spPr bwMode="auto">
              <a:xfrm>
                <a:off x="3618" y="1954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68" name="Line 460"/>
              <p:cNvSpPr>
                <a:spLocks noChangeShapeType="1"/>
              </p:cNvSpPr>
              <p:nvPr/>
            </p:nvSpPr>
            <p:spPr bwMode="auto">
              <a:xfrm>
                <a:off x="7584" y="963"/>
                <a:ext cx="1" cy="367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69" name="Oval 461"/>
              <p:cNvSpPr>
                <a:spLocks noChangeArrowheads="1"/>
              </p:cNvSpPr>
              <p:nvPr/>
            </p:nvSpPr>
            <p:spPr bwMode="auto">
              <a:xfrm>
                <a:off x="7566" y="1312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70" name="Line 462"/>
              <p:cNvSpPr>
                <a:spLocks noChangeShapeType="1"/>
              </p:cNvSpPr>
              <p:nvPr/>
            </p:nvSpPr>
            <p:spPr bwMode="auto">
              <a:xfrm>
                <a:off x="7217" y="1055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71" name="Line 463"/>
              <p:cNvSpPr>
                <a:spLocks noChangeShapeType="1"/>
              </p:cNvSpPr>
              <p:nvPr/>
            </p:nvSpPr>
            <p:spPr bwMode="auto">
              <a:xfrm flipV="1">
                <a:off x="4380" y="3403"/>
                <a:ext cx="18" cy="3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72" name="Line 464"/>
              <p:cNvSpPr>
                <a:spLocks noChangeShapeType="1"/>
              </p:cNvSpPr>
              <p:nvPr/>
            </p:nvSpPr>
            <p:spPr bwMode="auto">
              <a:xfrm>
                <a:off x="4398" y="3403"/>
                <a:ext cx="28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73" name="Line 465"/>
              <p:cNvSpPr>
                <a:spLocks noChangeShapeType="1"/>
              </p:cNvSpPr>
              <p:nvPr/>
            </p:nvSpPr>
            <p:spPr bwMode="auto">
              <a:xfrm flipV="1">
                <a:off x="4426" y="3403"/>
                <a:ext cx="27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74" name="Line 466"/>
              <p:cNvSpPr>
                <a:spLocks noChangeShapeType="1"/>
              </p:cNvSpPr>
              <p:nvPr/>
            </p:nvSpPr>
            <p:spPr bwMode="auto">
              <a:xfrm>
                <a:off x="4453" y="3403"/>
                <a:ext cx="28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75" name="Line 467"/>
              <p:cNvSpPr>
                <a:spLocks noChangeShapeType="1"/>
              </p:cNvSpPr>
              <p:nvPr/>
            </p:nvSpPr>
            <p:spPr bwMode="auto">
              <a:xfrm flipV="1">
                <a:off x="4481" y="3403"/>
                <a:ext cx="27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76" name="Line 468"/>
              <p:cNvSpPr>
                <a:spLocks noChangeShapeType="1"/>
              </p:cNvSpPr>
              <p:nvPr/>
            </p:nvSpPr>
            <p:spPr bwMode="auto">
              <a:xfrm>
                <a:off x="4508" y="3403"/>
                <a:ext cx="28" cy="7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77" name="Line 469"/>
              <p:cNvSpPr>
                <a:spLocks noChangeShapeType="1"/>
              </p:cNvSpPr>
              <p:nvPr/>
            </p:nvSpPr>
            <p:spPr bwMode="auto">
              <a:xfrm flipV="1">
                <a:off x="4536" y="3440"/>
                <a:ext cx="18" cy="3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78" name="Line 470"/>
              <p:cNvSpPr>
                <a:spLocks noChangeShapeType="1"/>
              </p:cNvSpPr>
              <p:nvPr/>
            </p:nvSpPr>
            <p:spPr bwMode="auto">
              <a:xfrm>
                <a:off x="4371" y="3440"/>
                <a:ext cx="9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79" name="Rectangle 471"/>
              <p:cNvSpPr>
                <a:spLocks noChangeArrowheads="1"/>
              </p:cNvSpPr>
              <p:nvPr/>
            </p:nvSpPr>
            <p:spPr bwMode="auto">
              <a:xfrm>
                <a:off x="4418" y="3257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R21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880" name="Rectangle 472"/>
              <p:cNvSpPr>
                <a:spLocks noChangeArrowheads="1"/>
              </p:cNvSpPr>
              <p:nvPr/>
            </p:nvSpPr>
            <p:spPr bwMode="auto">
              <a:xfrm>
                <a:off x="4418" y="3487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881" name="Line 473"/>
              <p:cNvSpPr>
                <a:spLocks noChangeShapeType="1"/>
              </p:cNvSpPr>
              <p:nvPr/>
            </p:nvSpPr>
            <p:spPr bwMode="auto">
              <a:xfrm flipH="1">
                <a:off x="4554" y="344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82" name="Line 474"/>
              <p:cNvSpPr>
                <a:spLocks noChangeShapeType="1"/>
              </p:cNvSpPr>
              <p:nvPr/>
            </p:nvSpPr>
            <p:spPr bwMode="auto">
              <a:xfrm>
                <a:off x="4279" y="344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83" name="Line 475"/>
              <p:cNvSpPr>
                <a:spLocks noChangeShapeType="1"/>
              </p:cNvSpPr>
              <p:nvPr/>
            </p:nvSpPr>
            <p:spPr bwMode="auto">
              <a:xfrm>
                <a:off x="2167" y="1238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84" name="Line 476"/>
              <p:cNvSpPr>
                <a:spLocks noChangeShapeType="1"/>
              </p:cNvSpPr>
              <p:nvPr/>
            </p:nvSpPr>
            <p:spPr bwMode="auto">
              <a:xfrm>
                <a:off x="6941" y="2890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85" name="Oval 477"/>
              <p:cNvSpPr>
                <a:spLocks noChangeArrowheads="1"/>
              </p:cNvSpPr>
              <p:nvPr/>
            </p:nvSpPr>
            <p:spPr bwMode="auto">
              <a:xfrm>
                <a:off x="6923" y="2871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86" name="Line 478"/>
              <p:cNvSpPr>
                <a:spLocks noChangeShapeType="1"/>
              </p:cNvSpPr>
              <p:nvPr/>
            </p:nvSpPr>
            <p:spPr bwMode="auto">
              <a:xfrm>
                <a:off x="3636" y="4266"/>
                <a:ext cx="3030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87" name="Oval 479"/>
              <p:cNvSpPr>
                <a:spLocks noChangeArrowheads="1"/>
              </p:cNvSpPr>
              <p:nvPr/>
            </p:nvSpPr>
            <p:spPr bwMode="auto">
              <a:xfrm>
                <a:off x="6648" y="4247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88" name="Line 480"/>
              <p:cNvSpPr>
                <a:spLocks noChangeShapeType="1"/>
              </p:cNvSpPr>
              <p:nvPr/>
            </p:nvSpPr>
            <p:spPr bwMode="auto">
              <a:xfrm>
                <a:off x="1754" y="3688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89" name="Line 481"/>
              <p:cNvSpPr>
                <a:spLocks noChangeShapeType="1"/>
              </p:cNvSpPr>
              <p:nvPr/>
            </p:nvSpPr>
            <p:spPr bwMode="auto">
              <a:xfrm>
                <a:off x="1754" y="365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90" name="Line 482"/>
              <p:cNvSpPr>
                <a:spLocks noChangeShapeType="1"/>
              </p:cNvSpPr>
              <p:nvPr/>
            </p:nvSpPr>
            <p:spPr bwMode="auto">
              <a:xfrm flipV="1">
                <a:off x="1800" y="3624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91" name="Line 483"/>
              <p:cNvSpPr>
                <a:spLocks noChangeShapeType="1"/>
              </p:cNvSpPr>
              <p:nvPr/>
            </p:nvSpPr>
            <p:spPr bwMode="auto">
              <a:xfrm flipV="1">
                <a:off x="1800" y="3688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92" name="Rectangle 484"/>
              <p:cNvSpPr>
                <a:spLocks noChangeArrowheads="1"/>
              </p:cNvSpPr>
              <p:nvPr/>
            </p:nvSpPr>
            <p:spPr bwMode="auto">
              <a:xfrm>
                <a:off x="1938" y="3625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C14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893" name="Rectangle 485"/>
              <p:cNvSpPr>
                <a:spLocks noChangeArrowheads="1"/>
              </p:cNvSpPr>
              <p:nvPr/>
            </p:nvSpPr>
            <p:spPr bwMode="auto">
              <a:xfrm>
                <a:off x="1984" y="3771"/>
                <a:ext cx="14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470p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894" name="Line 486"/>
              <p:cNvSpPr>
                <a:spLocks noChangeShapeType="1"/>
              </p:cNvSpPr>
              <p:nvPr/>
            </p:nvSpPr>
            <p:spPr bwMode="auto">
              <a:xfrm flipV="1">
                <a:off x="1800" y="3715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95" name="Line 487"/>
              <p:cNvSpPr>
                <a:spLocks noChangeShapeType="1"/>
              </p:cNvSpPr>
              <p:nvPr/>
            </p:nvSpPr>
            <p:spPr bwMode="auto">
              <a:xfrm>
                <a:off x="1800" y="353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96" name="Line 488"/>
              <p:cNvSpPr>
                <a:spLocks noChangeShapeType="1"/>
              </p:cNvSpPr>
              <p:nvPr/>
            </p:nvSpPr>
            <p:spPr bwMode="auto">
              <a:xfrm flipH="1" flipV="1">
                <a:off x="1396" y="3413"/>
                <a:ext cx="36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97" name="Line 489"/>
              <p:cNvSpPr>
                <a:spLocks noChangeShapeType="1"/>
              </p:cNvSpPr>
              <p:nvPr/>
            </p:nvSpPr>
            <p:spPr bwMode="auto">
              <a:xfrm flipV="1">
                <a:off x="1396" y="3385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98" name="Line 490"/>
              <p:cNvSpPr>
                <a:spLocks noChangeShapeType="1"/>
              </p:cNvSpPr>
              <p:nvPr/>
            </p:nvSpPr>
            <p:spPr bwMode="auto">
              <a:xfrm flipH="1" flipV="1">
                <a:off x="1396" y="3358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99" name="Line 491"/>
              <p:cNvSpPr>
                <a:spLocks noChangeShapeType="1"/>
              </p:cNvSpPr>
              <p:nvPr/>
            </p:nvSpPr>
            <p:spPr bwMode="auto">
              <a:xfrm flipV="1">
                <a:off x="1396" y="3330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00" name="Line 492"/>
              <p:cNvSpPr>
                <a:spLocks noChangeShapeType="1"/>
              </p:cNvSpPr>
              <p:nvPr/>
            </p:nvSpPr>
            <p:spPr bwMode="auto">
              <a:xfrm flipH="1" flipV="1">
                <a:off x="1396" y="3303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01" name="Line 493"/>
              <p:cNvSpPr>
                <a:spLocks noChangeShapeType="1"/>
              </p:cNvSpPr>
              <p:nvPr/>
            </p:nvSpPr>
            <p:spPr bwMode="auto">
              <a:xfrm flipV="1">
                <a:off x="1396" y="3275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02" name="Line 494"/>
              <p:cNvSpPr>
                <a:spLocks noChangeShapeType="1"/>
              </p:cNvSpPr>
              <p:nvPr/>
            </p:nvSpPr>
            <p:spPr bwMode="auto">
              <a:xfrm flipH="1" flipV="1">
                <a:off x="1432" y="3257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03" name="Line 495"/>
              <p:cNvSpPr>
                <a:spLocks noChangeShapeType="1"/>
              </p:cNvSpPr>
              <p:nvPr/>
            </p:nvSpPr>
            <p:spPr bwMode="auto">
              <a:xfrm flipV="1">
                <a:off x="1432" y="3431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04" name="Rectangle 496"/>
              <p:cNvSpPr>
                <a:spLocks noChangeArrowheads="1"/>
              </p:cNvSpPr>
              <p:nvPr/>
            </p:nvSpPr>
            <p:spPr bwMode="auto">
              <a:xfrm>
                <a:off x="1570" y="3257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R11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05" name="Rectangle 497"/>
              <p:cNvSpPr>
                <a:spLocks noChangeArrowheads="1"/>
              </p:cNvSpPr>
              <p:nvPr/>
            </p:nvSpPr>
            <p:spPr bwMode="auto">
              <a:xfrm>
                <a:off x="1618" y="3399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15k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06" name="Line 498"/>
              <p:cNvSpPr>
                <a:spLocks noChangeShapeType="1"/>
              </p:cNvSpPr>
              <p:nvPr/>
            </p:nvSpPr>
            <p:spPr bwMode="auto">
              <a:xfrm>
                <a:off x="1432" y="3165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07" name="Line 499"/>
              <p:cNvSpPr>
                <a:spLocks noChangeShapeType="1"/>
              </p:cNvSpPr>
              <p:nvPr/>
            </p:nvSpPr>
            <p:spPr bwMode="auto">
              <a:xfrm flipV="1">
                <a:off x="1432" y="3440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08" name="Line 500"/>
              <p:cNvSpPr>
                <a:spLocks noChangeShapeType="1"/>
              </p:cNvSpPr>
              <p:nvPr/>
            </p:nvSpPr>
            <p:spPr bwMode="auto">
              <a:xfrm flipH="1">
                <a:off x="6850" y="2981"/>
                <a:ext cx="91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09" name="Line 501"/>
              <p:cNvSpPr>
                <a:spLocks noChangeShapeType="1"/>
              </p:cNvSpPr>
              <p:nvPr/>
            </p:nvSpPr>
            <p:spPr bwMode="auto">
              <a:xfrm flipH="1" flipV="1">
                <a:off x="6850" y="3119"/>
                <a:ext cx="91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10" name="Freeform 502"/>
              <p:cNvSpPr>
                <a:spLocks/>
              </p:cNvSpPr>
              <p:nvPr/>
            </p:nvSpPr>
            <p:spPr bwMode="auto">
              <a:xfrm>
                <a:off x="6859" y="3110"/>
                <a:ext cx="64" cy="46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64" y="46"/>
                  </a:cxn>
                  <a:cxn ang="0">
                    <a:pos x="18" y="0"/>
                  </a:cxn>
                </a:cxnLst>
                <a:rect l="0" t="0" r="r" b="b"/>
                <a:pathLst>
                  <a:path w="64" h="46">
                    <a:moveTo>
                      <a:pt x="0" y="37"/>
                    </a:moveTo>
                    <a:lnTo>
                      <a:pt x="64" y="46"/>
                    </a:lnTo>
                    <a:lnTo>
                      <a:pt x="18" y="0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11" name="Line 503"/>
              <p:cNvSpPr>
                <a:spLocks noChangeShapeType="1"/>
              </p:cNvSpPr>
              <p:nvPr/>
            </p:nvSpPr>
            <p:spPr bwMode="auto">
              <a:xfrm>
                <a:off x="6850" y="2981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12" name="Rectangle 504"/>
              <p:cNvSpPr>
                <a:spLocks noChangeArrowheads="1"/>
              </p:cNvSpPr>
              <p:nvPr/>
            </p:nvSpPr>
            <p:spPr bwMode="auto">
              <a:xfrm>
                <a:off x="6804" y="2846"/>
                <a:ext cx="12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Q50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13" name="Rectangle 505"/>
              <p:cNvSpPr>
                <a:spLocks noChangeArrowheads="1"/>
              </p:cNvSpPr>
              <p:nvPr/>
            </p:nvSpPr>
            <p:spPr bwMode="auto">
              <a:xfrm>
                <a:off x="6486" y="3072"/>
                <a:ext cx="27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14" name="Line 506"/>
              <p:cNvSpPr>
                <a:spLocks noChangeShapeType="1"/>
              </p:cNvSpPr>
              <p:nvPr/>
            </p:nvSpPr>
            <p:spPr bwMode="auto">
              <a:xfrm>
                <a:off x="6758" y="3073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15" name="Line 507"/>
              <p:cNvSpPr>
                <a:spLocks noChangeShapeType="1"/>
              </p:cNvSpPr>
              <p:nvPr/>
            </p:nvSpPr>
            <p:spPr bwMode="auto">
              <a:xfrm>
                <a:off x="6941" y="2890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16" name="Line 508"/>
              <p:cNvSpPr>
                <a:spLocks noChangeShapeType="1"/>
              </p:cNvSpPr>
              <p:nvPr/>
            </p:nvSpPr>
            <p:spPr bwMode="auto">
              <a:xfrm flipV="1">
                <a:off x="6941" y="3165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17" name="Freeform 509"/>
              <p:cNvSpPr>
                <a:spLocks/>
              </p:cNvSpPr>
              <p:nvPr/>
            </p:nvSpPr>
            <p:spPr bwMode="auto">
              <a:xfrm>
                <a:off x="5399" y="1284"/>
                <a:ext cx="73" cy="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  <a:cxn ang="0">
                    <a:pos x="73" y="46"/>
                  </a:cxn>
                  <a:cxn ang="0">
                    <a:pos x="0" y="0"/>
                  </a:cxn>
                </a:cxnLst>
                <a:rect l="0" t="0" r="r" b="b"/>
                <a:pathLst>
                  <a:path w="73" h="92">
                    <a:moveTo>
                      <a:pt x="0" y="0"/>
                    </a:moveTo>
                    <a:lnTo>
                      <a:pt x="0" y="92"/>
                    </a:lnTo>
                    <a:lnTo>
                      <a:pt x="73" y="46"/>
                    </a:lnTo>
                    <a:lnTo>
                      <a:pt x="0" y="0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18" name="Line 510"/>
              <p:cNvSpPr>
                <a:spLocks noChangeShapeType="1"/>
              </p:cNvSpPr>
              <p:nvPr/>
            </p:nvSpPr>
            <p:spPr bwMode="auto">
              <a:xfrm>
                <a:off x="5381" y="1330"/>
                <a:ext cx="18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19" name="Line 511"/>
              <p:cNvSpPr>
                <a:spLocks noChangeShapeType="1"/>
              </p:cNvSpPr>
              <p:nvPr/>
            </p:nvSpPr>
            <p:spPr bwMode="auto">
              <a:xfrm>
                <a:off x="5472" y="1284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" name="Rectangle 512"/>
              <p:cNvSpPr>
                <a:spLocks noChangeArrowheads="1"/>
              </p:cNvSpPr>
              <p:nvPr/>
            </p:nvSpPr>
            <p:spPr bwMode="auto">
              <a:xfrm>
                <a:off x="5426" y="1150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D30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21" name="Rectangle 513"/>
              <p:cNvSpPr>
                <a:spLocks noChangeArrowheads="1"/>
              </p:cNvSpPr>
              <p:nvPr/>
            </p:nvSpPr>
            <p:spPr bwMode="auto">
              <a:xfrm>
                <a:off x="5290" y="1424"/>
                <a:ext cx="27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D1N4148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22" name="Line 514"/>
              <p:cNvSpPr>
                <a:spLocks noChangeShapeType="1"/>
              </p:cNvSpPr>
              <p:nvPr/>
            </p:nvSpPr>
            <p:spPr bwMode="auto">
              <a:xfrm>
                <a:off x="5289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" name="Line 515"/>
              <p:cNvSpPr>
                <a:spLocks noChangeShapeType="1"/>
              </p:cNvSpPr>
              <p:nvPr/>
            </p:nvSpPr>
            <p:spPr bwMode="auto">
              <a:xfrm flipH="1">
                <a:off x="5472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" name="Line 516"/>
              <p:cNvSpPr>
                <a:spLocks noChangeShapeType="1"/>
              </p:cNvSpPr>
              <p:nvPr/>
            </p:nvSpPr>
            <p:spPr bwMode="auto">
              <a:xfrm>
                <a:off x="3636" y="138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" name="Line 517"/>
              <p:cNvSpPr>
                <a:spLocks noChangeShapeType="1"/>
              </p:cNvSpPr>
              <p:nvPr/>
            </p:nvSpPr>
            <p:spPr bwMode="auto">
              <a:xfrm>
                <a:off x="1295" y="1578"/>
                <a:ext cx="91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" name="Line 518"/>
              <p:cNvSpPr>
                <a:spLocks noChangeShapeType="1"/>
              </p:cNvSpPr>
              <p:nvPr/>
            </p:nvSpPr>
            <p:spPr bwMode="auto">
              <a:xfrm>
                <a:off x="1295" y="1541"/>
                <a:ext cx="91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" name="Line 519"/>
              <p:cNvSpPr>
                <a:spLocks noChangeShapeType="1"/>
              </p:cNvSpPr>
              <p:nvPr/>
            </p:nvSpPr>
            <p:spPr bwMode="auto">
              <a:xfrm flipV="1">
                <a:off x="1341" y="1514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" name="Line 520"/>
              <p:cNvSpPr>
                <a:spLocks noChangeShapeType="1"/>
              </p:cNvSpPr>
              <p:nvPr/>
            </p:nvSpPr>
            <p:spPr bwMode="auto">
              <a:xfrm flipV="1">
                <a:off x="1341" y="1578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" name="Rectangle 521"/>
              <p:cNvSpPr>
                <a:spLocks noChangeArrowheads="1"/>
              </p:cNvSpPr>
              <p:nvPr/>
            </p:nvSpPr>
            <p:spPr bwMode="auto">
              <a:xfrm>
                <a:off x="1477" y="1516"/>
                <a:ext cx="85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30" name="Rectangle 522"/>
              <p:cNvSpPr>
                <a:spLocks noChangeArrowheads="1"/>
              </p:cNvSpPr>
              <p:nvPr/>
            </p:nvSpPr>
            <p:spPr bwMode="auto">
              <a:xfrm>
                <a:off x="1526" y="1662"/>
                <a:ext cx="12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.01u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31" name="Line 523"/>
              <p:cNvSpPr>
                <a:spLocks noChangeShapeType="1"/>
              </p:cNvSpPr>
              <p:nvPr/>
            </p:nvSpPr>
            <p:spPr bwMode="auto">
              <a:xfrm flipV="1">
                <a:off x="1341" y="1605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" name="Line 524"/>
              <p:cNvSpPr>
                <a:spLocks noChangeShapeType="1"/>
              </p:cNvSpPr>
              <p:nvPr/>
            </p:nvSpPr>
            <p:spPr bwMode="auto">
              <a:xfrm>
                <a:off x="1341" y="142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" name="Line 525"/>
              <p:cNvSpPr>
                <a:spLocks noChangeShapeType="1"/>
              </p:cNvSpPr>
              <p:nvPr/>
            </p:nvSpPr>
            <p:spPr bwMode="auto">
              <a:xfrm>
                <a:off x="4003" y="5091"/>
                <a:ext cx="276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" name="Line 526"/>
              <p:cNvSpPr>
                <a:spLocks noChangeShapeType="1"/>
              </p:cNvSpPr>
              <p:nvPr/>
            </p:nvSpPr>
            <p:spPr bwMode="auto">
              <a:xfrm flipV="1">
                <a:off x="5353" y="302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" name="Line 527"/>
              <p:cNvSpPr>
                <a:spLocks noChangeShapeType="1"/>
              </p:cNvSpPr>
              <p:nvPr/>
            </p:nvSpPr>
            <p:spPr bwMode="auto">
              <a:xfrm flipV="1">
                <a:off x="5316" y="302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" name="Line 528"/>
              <p:cNvSpPr>
                <a:spLocks noChangeShapeType="1"/>
              </p:cNvSpPr>
              <p:nvPr/>
            </p:nvSpPr>
            <p:spPr bwMode="auto">
              <a:xfrm flipH="1">
                <a:off x="5289" y="3073"/>
                <a:ext cx="27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" name="Line 529"/>
              <p:cNvSpPr>
                <a:spLocks noChangeShapeType="1"/>
              </p:cNvSpPr>
              <p:nvPr/>
            </p:nvSpPr>
            <p:spPr bwMode="auto">
              <a:xfrm flipH="1">
                <a:off x="5353" y="3073"/>
                <a:ext cx="28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" name="Rectangle 530"/>
              <p:cNvSpPr>
                <a:spLocks noChangeArrowheads="1"/>
              </p:cNvSpPr>
              <p:nvPr/>
            </p:nvSpPr>
            <p:spPr bwMode="auto">
              <a:xfrm>
                <a:off x="5290" y="2860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C42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39" name="Rectangle 531"/>
              <p:cNvSpPr>
                <a:spLocks noChangeArrowheads="1"/>
              </p:cNvSpPr>
              <p:nvPr/>
            </p:nvSpPr>
            <p:spPr bwMode="auto">
              <a:xfrm>
                <a:off x="5290" y="3257"/>
                <a:ext cx="10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10u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40" name="Line 532"/>
              <p:cNvSpPr>
                <a:spLocks noChangeShapeType="1"/>
              </p:cNvSpPr>
              <p:nvPr/>
            </p:nvSpPr>
            <p:spPr bwMode="auto">
              <a:xfrm flipH="1">
                <a:off x="5381" y="3073"/>
                <a:ext cx="91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" name="Line 533"/>
              <p:cNvSpPr>
                <a:spLocks noChangeShapeType="1"/>
              </p:cNvSpPr>
              <p:nvPr/>
            </p:nvSpPr>
            <p:spPr bwMode="auto">
              <a:xfrm>
                <a:off x="5197" y="3073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" name="Line 534"/>
              <p:cNvSpPr>
                <a:spLocks noChangeShapeType="1"/>
              </p:cNvSpPr>
              <p:nvPr/>
            </p:nvSpPr>
            <p:spPr bwMode="auto">
              <a:xfrm flipH="1">
                <a:off x="4095" y="4541"/>
                <a:ext cx="643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" name="Line 535"/>
              <p:cNvSpPr>
                <a:spLocks noChangeShapeType="1"/>
              </p:cNvSpPr>
              <p:nvPr/>
            </p:nvSpPr>
            <p:spPr bwMode="auto">
              <a:xfrm flipV="1">
                <a:off x="4830" y="5825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" name="Line 536"/>
              <p:cNvSpPr>
                <a:spLocks noChangeShapeType="1"/>
              </p:cNvSpPr>
              <p:nvPr/>
            </p:nvSpPr>
            <p:spPr bwMode="auto">
              <a:xfrm flipH="1" flipV="1">
                <a:off x="3599" y="1670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" name="Line 537"/>
              <p:cNvSpPr>
                <a:spLocks noChangeShapeType="1"/>
              </p:cNvSpPr>
              <p:nvPr/>
            </p:nvSpPr>
            <p:spPr bwMode="auto">
              <a:xfrm flipV="1">
                <a:off x="3599" y="164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" name="Line 538"/>
              <p:cNvSpPr>
                <a:spLocks noChangeShapeType="1"/>
              </p:cNvSpPr>
              <p:nvPr/>
            </p:nvSpPr>
            <p:spPr bwMode="auto">
              <a:xfrm flipH="1" flipV="1">
                <a:off x="3599" y="1615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" name="Line 539"/>
              <p:cNvSpPr>
                <a:spLocks noChangeShapeType="1"/>
              </p:cNvSpPr>
              <p:nvPr/>
            </p:nvSpPr>
            <p:spPr bwMode="auto">
              <a:xfrm flipV="1">
                <a:off x="3599" y="158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" name="Line 540"/>
              <p:cNvSpPr>
                <a:spLocks noChangeShapeType="1"/>
              </p:cNvSpPr>
              <p:nvPr/>
            </p:nvSpPr>
            <p:spPr bwMode="auto">
              <a:xfrm flipH="1" flipV="1">
                <a:off x="3599" y="1560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" name="Line 541"/>
              <p:cNvSpPr>
                <a:spLocks noChangeShapeType="1"/>
              </p:cNvSpPr>
              <p:nvPr/>
            </p:nvSpPr>
            <p:spPr bwMode="auto">
              <a:xfrm flipV="1">
                <a:off x="3599" y="153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" name="Line 542"/>
              <p:cNvSpPr>
                <a:spLocks noChangeShapeType="1"/>
              </p:cNvSpPr>
              <p:nvPr/>
            </p:nvSpPr>
            <p:spPr bwMode="auto">
              <a:xfrm flipH="1" flipV="1">
                <a:off x="3636" y="1514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" name="Line 543"/>
              <p:cNvSpPr>
                <a:spLocks noChangeShapeType="1"/>
              </p:cNvSpPr>
              <p:nvPr/>
            </p:nvSpPr>
            <p:spPr bwMode="auto">
              <a:xfrm flipV="1">
                <a:off x="3636" y="1688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" name="Rectangle 544"/>
              <p:cNvSpPr>
                <a:spLocks noChangeArrowheads="1"/>
              </p:cNvSpPr>
              <p:nvPr/>
            </p:nvSpPr>
            <p:spPr bwMode="auto">
              <a:xfrm>
                <a:off x="3772" y="1516"/>
                <a:ext cx="8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R5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53" name="Rectangle 545"/>
              <p:cNvSpPr>
                <a:spLocks noChangeArrowheads="1"/>
              </p:cNvSpPr>
              <p:nvPr/>
            </p:nvSpPr>
            <p:spPr bwMode="auto">
              <a:xfrm>
                <a:off x="3822" y="1662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54" name="Line 546"/>
              <p:cNvSpPr>
                <a:spLocks noChangeShapeType="1"/>
              </p:cNvSpPr>
              <p:nvPr/>
            </p:nvSpPr>
            <p:spPr bwMode="auto">
              <a:xfrm>
                <a:off x="3636" y="142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" name="Line 547"/>
              <p:cNvSpPr>
                <a:spLocks noChangeShapeType="1"/>
              </p:cNvSpPr>
              <p:nvPr/>
            </p:nvSpPr>
            <p:spPr bwMode="auto">
              <a:xfrm flipV="1">
                <a:off x="3636" y="169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" name="Line 548"/>
              <p:cNvSpPr>
                <a:spLocks noChangeShapeType="1"/>
              </p:cNvSpPr>
              <p:nvPr/>
            </p:nvSpPr>
            <p:spPr bwMode="auto">
              <a:xfrm>
                <a:off x="973" y="688"/>
                <a:ext cx="827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" name="Oval 549"/>
              <p:cNvSpPr>
                <a:spLocks noChangeArrowheads="1"/>
              </p:cNvSpPr>
              <p:nvPr/>
            </p:nvSpPr>
            <p:spPr bwMode="auto">
              <a:xfrm>
                <a:off x="1781" y="670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" name="Line 550"/>
              <p:cNvSpPr>
                <a:spLocks noChangeShapeType="1"/>
              </p:cNvSpPr>
              <p:nvPr/>
            </p:nvSpPr>
            <p:spPr bwMode="auto">
              <a:xfrm flipH="1" flipV="1">
                <a:off x="2681" y="1670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" name="Line 551"/>
              <p:cNvSpPr>
                <a:spLocks noChangeShapeType="1"/>
              </p:cNvSpPr>
              <p:nvPr/>
            </p:nvSpPr>
            <p:spPr bwMode="auto">
              <a:xfrm flipV="1">
                <a:off x="2681" y="164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" name="Line 552"/>
              <p:cNvSpPr>
                <a:spLocks noChangeShapeType="1"/>
              </p:cNvSpPr>
              <p:nvPr/>
            </p:nvSpPr>
            <p:spPr bwMode="auto">
              <a:xfrm flipH="1" flipV="1">
                <a:off x="2681" y="1615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" name="Line 553"/>
              <p:cNvSpPr>
                <a:spLocks noChangeShapeType="1"/>
              </p:cNvSpPr>
              <p:nvPr/>
            </p:nvSpPr>
            <p:spPr bwMode="auto">
              <a:xfrm flipV="1">
                <a:off x="2681" y="158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" name="Line 554"/>
              <p:cNvSpPr>
                <a:spLocks noChangeShapeType="1"/>
              </p:cNvSpPr>
              <p:nvPr/>
            </p:nvSpPr>
            <p:spPr bwMode="auto">
              <a:xfrm flipH="1" flipV="1">
                <a:off x="2681" y="1560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" name="Line 555"/>
              <p:cNvSpPr>
                <a:spLocks noChangeShapeType="1"/>
              </p:cNvSpPr>
              <p:nvPr/>
            </p:nvSpPr>
            <p:spPr bwMode="auto">
              <a:xfrm flipV="1">
                <a:off x="2681" y="153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" name="Line 556"/>
              <p:cNvSpPr>
                <a:spLocks noChangeShapeType="1"/>
              </p:cNvSpPr>
              <p:nvPr/>
            </p:nvSpPr>
            <p:spPr bwMode="auto">
              <a:xfrm flipH="1" flipV="1">
                <a:off x="2718" y="1514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" name="Line 557"/>
              <p:cNvSpPr>
                <a:spLocks noChangeShapeType="1"/>
              </p:cNvSpPr>
              <p:nvPr/>
            </p:nvSpPr>
            <p:spPr bwMode="auto">
              <a:xfrm flipV="1">
                <a:off x="2718" y="1688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" name="Rectangle 558"/>
              <p:cNvSpPr>
                <a:spLocks noChangeArrowheads="1"/>
              </p:cNvSpPr>
              <p:nvPr/>
            </p:nvSpPr>
            <p:spPr bwMode="auto">
              <a:xfrm>
                <a:off x="2857" y="1516"/>
                <a:ext cx="85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R3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67" name="Rectangle 559"/>
              <p:cNvSpPr>
                <a:spLocks noChangeArrowheads="1"/>
              </p:cNvSpPr>
              <p:nvPr/>
            </p:nvSpPr>
            <p:spPr bwMode="auto">
              <a:xfrm>
                <a:off x="2901" y="1661"/>
                <a:ext cx="70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68" name="Line 560"/>
              <p:cNvSpPr>
                <a:spLocks noChangeShapeType="1"/>
              </p:cNvSpPr>
              <p:nvPr/>
            </p:nvSpPr>
            <p:spPr bwMode="auto">
              <a:xfrm>
                <a:off x="2718" y="142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" name="Line 561"/>
              <p:cNvSpPr>
                <a:spLocks noChangeShapeType="1"/>
              </p:cNvSpPr>
              <p:nvPr/>
            </p:nvSpPr>
            <p:spPr bwMode="auto">
              <a:xfrm flipV="1">
                <a:off x="2718" y="169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" name="Line 562"/>
              <p:cNvSpPr>
                <a:spLocks noChangeShapeType="1"/>
              </p:cNvSpPr>
              <p:nvPr/>
            </p:nvSpPr>
            <p:spPr bwMode="auto">
              <a:xfrm>
                <a:off x="973" y="3348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" name="Line 563"/>
              <p:cNvSpPr>
                <a:spLocks noChangeShapeType="1"/>
              </p:cNvSpPr>
              <p:nvPr/>
            </p:nvSpPr>
            <p:spPr bwMode="auto">
              <a:xfrm>
                <a:off x="4646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" name="Line 564"/>
              <p:cNvSpPr>
                <a:spLocks noChangeShapeType="1"/>
              </p:cNvSpPr>
              <p:nvPr/>
            </p:nvSpPr>
            <p:spPr bwMode="auto">
              <a:xfrm flipV="1">
                <a:off x="2259" y="5642"/>
                <a:ext cx="1" cy="367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" name="Line 565"/>
              <p:cNvSpPr>
                <a:spLocks noChangeShapeType="1"/>
              </p:cNvSpPr>
              <p:nvPr/>
            </p:nvSpPr>
            <p:spPr bwMode="auto">
              <a:xfrm flipH="1">
                <a:off x="3039" y="5642"/>
                <a:ext cx="46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" name="Line 566"/>
              <p:cNvSpPr>
                <a:spLocks noChangeShapeType="1"/>
              </p:cNvSpPr>
              <p:nvPr/>
            </p:nvSpPr>
            <p:spPr bwMode="auto">
              <a:xfrm>
                <a:off x="2901" y="5642"/>
                <a:ext cx="46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" name="Freeform 567"/>
              <p:cNvSpPr>
                <a:spLocks/>
              </p:cNvSpPr>
              <p:nvPr/>
            </p:nvSpPr>
            <p:spPr bwMode="auto">
              <a:xfrm>
                <a:off x="2911" y="5660"/>
                <a:ext cx="46" cy="64"/>
              </a:xfrm>
              <a:custGeom>
                <a:avLst/>
                <a:gdLst/>
                <a:ahLst/>
                <a:cxnLst>
                  <a:cxn ang="0">
                    <a:pos x="9" y="64"/>
                  </a:cxn>
                  <a:cxn ang="0">
                    <a:pos x="0" y="0"/>
                  </a:cxn>
                  <a:cxn ang="0">
                    <a:pos x="46" y="46"/>
                  </a:cxn>
                </a:cxnLst>
                <a:rect l="0" t="0" r="r" b="b"/>
                <a:pathLst>
                  <a:path w="46" h="64">
                    <a:moveTo>
                      <a:pt x="9" y="64"/>
                    </a:moveTo>
                    <a:lnTo>
                      <a:pt x="0" y="0"/>
                    </a:lnTo>
                    <a:lnTo>
                      <a:pt x="46" y="46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" name="Line 568"/>
              <p:cNvSpPr>
                <a:spLocks noChangeShapeType="1"/>
              </p:cNvSpPr>
              <p:nvPr/>
            </p:nvSpPr>
            <p:spPr bwMode="auto">
              <a:xfrm flipH="1">
                <a:off x="2901" y="5734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" name="Rectangle 569"/>
              <p:cNvSpPr>
                <a:spLocks noChangeArrowheads="1"/>
              </p:cNvSpPr>
              <p:nvPr/>
            </p:nvSpPr>
            <p:spPr bwMode="auto">
              <a:xfrm>
                <a:off x="2902" y="5405"/>
                <a:ext cx="12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Q63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78" name="Rectangle 570"/>
              <p:cNvSpPr>
                <a:spLocks noChangeArrowheads="1"/>
              </p:cNvSpPr>
              <p:nvPr/>
            </p:nvSpPr>
            <p:spPr bwMode="auto">
              <a:xfrm>
                <a:off x="2902" y="5493"/>
                <a:ext cx="27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79" name="Line 571"/>
              <p:cNvSpPr>
                <a:spLocks noChangeShapeType="1"/>
              </p:cNvSpPr>
              <p:nvPr/>
            </p:nvSpPr>
            <p:spPr bwMode="auto">
              <a:xfrm flipV="1">
                <a:off x="2993" y="5734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" name="Line 572"/>
              <p:cNvSpPr>
                <a:spLocks noChangeShapeType="1"/>
              </p:cNvSpPr>
              <p:nvPr/>
            </p:nvSpPr>
            <p:spPr bwMode="auto">
              <a:xfrm flipH="1">
                <a:off x="3085" y="5642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" name="Line 573"/>
              <p:cNvSpPr>
                <a:spLocks noChangeShapeType="1"/>
              </p:cNvSpPr>
              <p:nvPr/>
            </p:nvSpPr>
            <p:spPr bwMode="auto">
              <a:xfrm>
                <a:off x="2810" y="5642"/>
                <a:ext cx="91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" name="Line 574"/>
              <p:cNvSpPr>
                <a:spLocks noChangeShapeType="1"/>
              </p:cNvSpPr>
              <p:nvPr/>
            </p:nvSpPr>
            <p:spPr bwMode="auto">
              <a:xfrm flipV="1">
                <a:off x="7869" y="3587"/>
                <a:ext cx="18" cy="3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" name="Line 575"/>
              <p:cNvSpPr>
                <a:spLocks noChangeShapeType="1"/>
              </p:cNvSpPr>
              <p:nvPr/>
            </p:nvSpPr>
            <p:spPr bwMode="auto">
              <a:xfrm>
                <a:off x="7887" y="3587"/>
                <a:ext cx="28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" name="Line 576"/>
              <p:cNvSpPr>
                <a:spLocks noChangeShapeType="1"/>
              </p:cNvSpPr>
              <p:nvPr/>
            </p:nvSpPr>
            <p:spPr bwMode="auto">
              <a:xfrm flipV="1">
                <a:off x="7915" y="3587"/>
                <a:ext cx="27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" name="Line 577"/>
              <p:cNvSpPr>
                <a:spLocks noChangeShapeType="1"/>
              </p:cNvSpPr>
              <p:nvPr/>
            </p:nvSpPr>
            <p:spPr bwMode="auto">
              <a:xfrm>
                <a:off x="7942" y="3587"/>
                <a:ext cx="28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" name="Line 578"/>
              <p:cNvSpPr>
                <a:spLocks noChangeShapeType="1"/>
              </p:cNvSpPr>
              <p:nvPr/>
            </p:nvSpPr>
            <p:spPr bwMode="auto">
              <a:xfrm flipV="1">
                <a:off x="7970" y="3587"/>
                <a:ext cx="27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" name="Line 579"/>
              <p:cNvSpPr>
                <a:spLocks noChangeShapeType="1"/>
              </p:cNvSpPr>
              <p:nvPr/>
            </p:nvSpPr>
            <p:spPr bwMode="auto">
              <a:xfrm>
                <a:off x="7997" y="3587"/>
                <a:ext cx="28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" name="Line 580"/>
              <p:cNvSpPr>
                <a:spLocks noChangeShapeType="1"/>
              </p:cNvSpPr>
              <p:nvPr/>
            </p:nvSpPr>
            <p:spPr bwMode="auto">
              <a:xfrm flipV="1">
                <a:off x="8025" y="3624"/>
                <a:ext cx="18" cy="3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" name="Line 581"/>
              <p:cNvSpPr>
                <a:spLocks noChangeShapeType="1"/>
              </p:cNvSpPr>
              <p:nvPr/>
            </p:nvSpPr>
            <p:spPr bwMode="auto">
              <a:xfrm>
                <a:off x="7860" y="3624"/>
                <a:ext cx="9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" name="Rectangle 582"/>
              <p:cNvSpPr>
                <a:spLocks noChangeArrowheads="1"/>
              </p:cNvSpPr>
              <p:nvPr/>
            </p:nvSpPr>
            <p:spPr bwMode="auto">
              <a:xfrm>
                <a:off x="7906" y="3439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R60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91" name="Rectangle 583"/>
              <p:cNvSpPr>
                <a:spLocks noChangeArrowheads="1"/>
              </p:cNvSpPr>
              <p:nvPr/>
            </p:nvSpPr>
            <p:spPr bwMode="auto">
              <a:xfrm>
                <a:off x="7906" y="3669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11k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992" name="Line 584"/>
              <p:cNvSpPr>
                <a:spLocks noChangeShapeType="1"/>
              </p:cNvSpPr>
              <p:nvPr/>
            </p:nvSpPr>
            <p:spPr bwMode="auto">
              <a:xfrm flipH="1">
                <a:off x="8043" y="3624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" name="Line 585"/>
              <p:cNvSpPr>
                <a:spLocks noChangeShapeType="1"/>
              </p:cNvSpPr>
              <p:nvPr/>
            </p:nvSpPr>
            <p:spPr bwMode="auto">
              <a:xfrm>
                <a:off x="7768" y="3624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" name="Line 586"/>
              <p:cNvSpPr>
                <a:spLocks noChangeShapeType="1"/>
              </p:cNvSpPr>
              <p:nvPr/>
            </p:nvSpPr>
            <p:spPr bwMode="auto">
              <a:xfrm>
                <a:off x="4187" y="2706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" name="Line 587"/>
              <p:cNvSpPr>
                <a:spLocks noChangeShapeType="1"/>
              </p:cNvSpPr>
              <p:nvPr/>
            </p:nvSpPr>
            <p:spPr bwMode="auto">
              <a:xfrm>
                <a:off x="1800" y="3073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" name="Oval 588"/>
              <p:cNvSpPr>
                <a:spLocks noChangeArrowheads="1"/>
              </p:cNvSpPr>
              <p:nvPr/>
            </p:nvSpPr>
            <p:spPr bwMode="auto">
              <a:xfrm>
                <a:off x="1781" y="3330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" name="Line 589"/>
              <p:cNvSpPr>
                <a:spLocks noChangeShapeType="1"/>
              </p:cNvSpPr>
              <p:nvPr/>
            </p:nvSpPr>
            <p:spPr bwMode="auto">
              <a:xfrm>
                <a:off x="3820" y="334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" name="Oval 590"/>
              <p:cNvSpPr>
                <a:spLocks noChangeArrowheads="1"/>
              </p:cNvSpPr>
              <p:nvPr/>
            </p:nvSpPr>
            <p:spPr bwMode="auto">
              <a:xfrm>
                <a:off x="3801" y="3422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" name="Line 591"/>
              <p:cNvSpPr>
                <a:spLocks noChangeShapeType="1"/>
              </p:cNvSpPr>
              <p:nvPr/>
            </p:nvSpPr>
            <p:spPr bwMode="auto">
              <a:xfrm>
                <a:off x="1157" y="509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" name="Line 592"/>
              <p:cNvSpPr>
                <a:spLocks noChangeShapeType="1"/>
              </p:cNvSpPr>
              <p:nvPr/>
            </p:nvSpPr>
            <p:spPr bwMode="auto">
              <a:xfrm flipV="1">
                <a:off x="6207" y="1881"/>
                <a:ext cx="1" cy="183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" name="Oval 593"/>
              <p:cNvSpPr>
                <a:spLocks noChangeArrowheads="1"/>
              </p:cNvSpPr>
              <p:nvPr/>
            </p:nvSpPr>
            <p:spPr bwMode="auto">
              <a:xfrm>
                <a:off x="6189" y="1862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" name="Line 594"/>
              <p:cNvSpPr>
                <a:spLocks noChangeShapeType="1"/>
              </p:cNvSpPr>
              <p:nvPr/>
            </p:nvSpPr>
            <p:spPr bwMode="auto">
              <a:xfrm flipV="1">
                <a:off x="5197" y="2248"/>
                <a:ext cx="1" cy="82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" name="Line 595"/>
              <p:cNvSpPr>
                <a:spLocks noChangeShapeType="1"/>
              </p:cNvSpPr>
              <p:nvPr/>
            </p:nvSpPr>
            <p:spPr bwMode="auto">
              <a:xfrm>
                <a:off x="1800" y="4082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" name="Oval 596"/>
              <p:cNvSpPr>
                <a:spLocks noChangeArrowheads="1"/>
              </p:cNvSpPr>
              <p:nvPr/>
            </p:nvSpPr>
            <p:spPr bwMode="auto">
              <a:xfrm>
                <a:off x="2332" y="4064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" name="Line 597"/>
              <p:cNvSpPr>
                <a:spLocks noChangeShapeType="1"/>
              </p:cNvSpPr>
              <p:nvPr/>
            </p:nvSpPr>
            <p:spPr bwMode="auto">
              <a:xfrm>
                <a:off x="1800" y="3348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" name="Line 598"/>
              <p:cNvSpPr>
                <a:spLocks noChangeShapeType="1"/>
              </p:cNvSpPr>
              <p:nvPr/>
            </p:nvSpPr>
            <p:spPr bwMode="auto">
              <a:xfrm>
                <a:off x="6758" y="2064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" name="Oval 599"/>
              <p:cNvSpPr>
                <a:spLocks noChangeArrowheads="1"/>
              </p:cNvSpPr>
              <p:nvPr/>
            </p:nvSpPr>
            <p:spPr bwMode="auto">
              <a:xfrm>
                <a:off x="6739" y="2046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" name="Oval 600"/>
              <p:cNvSpPr>
                <a:spLocks noChangeArrowheads="1"/>
              </p:cNvSpPr>
              <p:nvPr/>
            </p:nvSpPr>
            <p:spPr bwMode="auto">
              <a:xfrm>
                <a:off x="7199" y="2046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" name="Line 601"/>
              <p:cNvSpPr>
                <a:spLocks noChangeShapeType="1"/>
              </p:cNvSpPr>
              <p:nvPr/>
            </p:nvSpPr>
            <p:spPr bwMode="auto">
              <a:xfrm flipH="1">
                <a:off x="1157" y="5091"/>
                <a:ext cx="643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" name="Oval 602"/>
              <p:cNvSpPr>
                <a:spLocks noChangeArrowheads="1"/>
              </p:cNvSpPr>
              <p:nvPr/>
            </p:nvSpPr>
            <p:spPr bwMode="auto">
              <a:xfrm>
                <a:off x="1139" y="5073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" name="Line 603"/>
              <p:cNvSpPr>
                <a:spLocks noChangeShapeType="1"/>
              </p:cNvSpPr>
              <p:nvPr/>
            </p:nvSpPr>
            <p:spPr bwMode="auto">
              <a:xfrm>
                <a:off x="7612" y="2844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" name="Line 604"/>
              <p:cNvSpPr>
                <a:spLocks noChangeShapeType="1"/>
              </p:cNvSpPr>
              <p:nvPr/>
            </p:nvSpPr>
            <p:spPr bwMode="auto">
              <a:xfrm>
                <a:off x="7648" y="2844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" name="Line 605"/>
              <p:cNvSpPr>
                <a:spLocks noChangeShapeType="1"/>
              </p:cNvSpPr>
              <p:nvPr/>
            </p:nvSpPr>
            <p:spPr bwMode="auto">
              <a:xfrm>
                <a:off x="7648" y="2890"/>
                <a:ext cx="28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" name="Line 606"/>
              <p:cNvSpPr>
                <a:spLocks noChangeShapeType="1"/>
              </p:cNvSpPr>
              <p:nvPr/>
            </p:nvSpPr>
            <p:spPr bwMode="auto">
              <a:xfrm>
                <a:off x="7584" y="2890"/>
                <a:ext cx="28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" name="Rectangle 607"/>
              <p:cNvSpPr>
                <a:spLocks noChangeArrowheads="1"/>
              </p:cNvSpPr>
              <p:nvPr/>
            </p:nvSpPr>
            <p:spPr bwMode="auto">
              <a:xfrm>
                <a:off x="7630" y="2706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C51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016" name="Rectangle 608"/>
              <p:cNvSpPr>
                <a:spLocks noChangeArrowheads="1"/>
              </p:cNvSpPr>
              <p:nvPr/>
            </p:nvSpPr>
            <p:spPr bwMode="auto">
              <a:xfrm>
                <a:off x="7630" y="2936"/>
                <a:ext cx="12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4.7u</a:t>
                </a:r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18017" name="Group 609"/>
            <p:cNvGrpSpPr>
              <a:grpSpLocks/>
            </p:cNvGrpSpPr>
            <p:nvPr/>
          </p:nvGrpSpPr>
          <p:grpSpPr bwMode="auto">
            <a:xfrm>
              <a:off x="606" y="119"/>
              <a:ext cx="7805" cy="6031"/>
              <a:chOff x="606" y="119"/>
              <a:chExt cx="7805" cy="6031"/>
            </a:xfrm>
          </p:grpSpPr>
          <p:sp>
            <p:nvSpPr>
              <p:cNvPr id="18018" name="Line 610"/>
              <p:cNvSpPr>
                <a:spLocks noChangeShapeType="1"/>
              </p:cNvSpPr>
              <p:nvPr/>
            </p:nvSpPr>
            <p:spPr bwMode="auto">
              <a:xfrm>
                <a:off x="7492" y="289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" name="Line 611"/>
              <p:cNvSpPr>
                <a:spLocks noChangeShapeType="1"/>
              </p:cNvSpPr>
              <p:nvPr/>
            </p:nvSpPr>
            <p:spPr bwMode="auto">
              <a:xfrm flipH="1">
                <a:off x="7676" y="289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" name="Line 612"/>
              <p:cNvSpPr>
                <a:spLocks noChangeShapeType="1"/>
              </p:cNvSpPr>
              <p:nvPr/>
            </p:nvSpPr>
            <p:spPr bwMode="auto">
              <a:xfrm flipV="1">
                <a:off x="6758" y="844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" name="Line 613"/>
              <p:cNvSpPr>
                <a:spLocks noChangeShapeType="1"/>
              </p:cNvSpPr>
              <p:nvPr/>
            </p:nvSpPr>
            <p:spPr bwMode="auto">
              <a:xfrm flipH="1" flipV="1">
                <a:off x="6721" y="816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" name="Line 614"/>
              <p:cNvSpPr>
                <a:spLocks noChangeShapeType="1"/>
              </p:cNvSpPr>
              <p:nvPr/>
            </p:nvSpPr>
            <p:spPr bwMode="auto">
              <a:xfrm flipV="1">
                <a:off x="6721" y="789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" name="Line 615"/>
              <p:cNvSpPr>
                <a:spLocks noChangeShapeType="1"/>
              </p:cNvSpPr>
              <p:nvPr/>
            </p:nvSpPr>
            <p:spPr bwMode="auto">
              <a:xfrm flipH="1" flipV="1">
                <a:off x="6721" y="761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" name="Line 616"/>
              <p:cNvSpPr>
                <a:spLocks noChangeShapeType="1"/>
              </p:cNvSpPr>
              <p:nvPr/>
            </p:nvSpPr>
            <p:spPr bwMode="auto">
              <a:xfrm flipV="1">
                <a:off x="6721" y="734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" name="Line 617"/>
              <p:cNvSpPr>
                <a:spLocks noChangeShapeType="1"/>
              </p:cNvSpPr>
              <p:nvPr/>
            </p:nvSpPr>
            <p:spPr bwMode="auto">
              <a:xfrm flipH="1" flipV="1">
                <a:off x="6721" y="706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" name="Line 618"/>
              <p:cNvSpPr>
                <a:spLocks noChangeShapeType="1"/>
              </p:cNvSpPr>
              <p:nvPr/>
            </p:nvSpPr>
            <p:spPr bwMode="auto">
              <a:xfrm flipV="1">
                <a:off x="6721" y="688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" name="Line 619"/>
              <p:cNvSpPr>
                <a:spLocks noChangeShapeType="1"/>
              </p:cNvSpPr>
              <p:nvPr/>
            </p:nvSpPr>
            <p:spPr bwMode="auto">
              <a:xfrm flipV="1">
                <a:off x="6758" y="862"/>
                <a:ext cx="1" cy="10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" name="Rectangle 620"/>
              <p:cNvSpPr>
                <a:spLocks noChangeArrowheads="1"/>
              </p:cNvSpPr>
              <p:nvPr/>
            </p:nvSpPr>
            <p:spPr bwMode="auto">
              <a:xfrm>
                <a:off x="6893" y="689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R40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029" name="Rectangle 621"/>
              <p:cNvSpPr>
                <a:spLocks noChangeArrowheads="1"/>
              </p:cNvSpPr>
              <p:nvPr/>
            </p:nvSpPr>
            <p:spPr bwMode="auto">
              <a:xfrm>
                <a:off x="6941" y="835"/>
                <a:ext cx="16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1meg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030" name="Line 622"/>
              <p:cNvSpPr>
                <a:spLocks noChangeShapeType="1"/>
              </p:cNvSpPr>
              <p:nvPr/>
            </p:nvSpPr>
            <p:spPr bwMode="auto">
              <a:xfrm>
                <a:off x="6758" y="596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" name="Line 623"/>
              <p:cNvSpPr>
                <a:spLocks noChangeShapeType="1"/>
              </p:cNvSpPr>
              <p:nvPr/>
            </p:nvSpPr>
            <p:spPr bwMode="auto">
              <a:xfrm flipV="1">
                <a:off x="6758" y="872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" name="Line 624"/>
              <p:cNvSpPr>
                <a:spLocks noChangeShapeType="1"/>
              </p:cNvSpPr>
              <p:nvPr/>
            </p:nvSpPr>
            <p:spPr bwMode="auto">
              <a:xfrm flipH="1" flipV="1">
                <a:off x="3783" y="3780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" name="Line 625"/>
              <p:cNvSpPr>
                <a:spLocks noChangeShapeType="1"/>
              </p:cNvSpPr>
              <p:nvPr/>
            </p:nvSpPr>
            <p:spPr bwMode="auto">
              <a:xfrm flipV="1">
                <a:off x="3783" y="3752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" name="Line 626"/>
              <p:cNvSpPr>
                <a:spLocks noChangeShapeType="1"/>
              </p:cNvSpPr>
              <p:nvPr/>
            </p:nvSpPr>
            <p:spPr bwMode="auto">
              <a:xfrm flipH="1" flipV="1">
                <a:off x="3783" y="3725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" name="Line 627"/>
              <p:cNvSpPr>
                <a:spLocks noChangeShapeType="1"/>
              </p:cNvSpPr>
              <p:nvPr/>
            </p:nvSpPr>
            <p:spPr bwMode="auto">
              <a:xfrm flipV="1">
                <a:off x="3783" y="3697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" name="Line 628"/>
              <p:cNvSpPr>
                <a:spLocks noChangeShapeType="1"/>
              </p:cNvSpPr>
              <p:nvPr/>
            </p:nvSpPr>
            <p:spPr bwMode="auto">
              <a:xfrm flipH="1" flipV="1">
                <a:off x="3783" y="3670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" name="Line 629"/>
              <p:cNvSpPr>
                <a:spLocks noChangeShapeType="1"/>
              </p:cNvSpPr>
              <p:nvPr/>
            </p:nvSpPr>
            <p:spPr bwMode="auto">
              <a:xfrm flipV="1">
                <a:off x="3783" y="3642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" name="Line 630"/>
              <p:cNvSpPr>
                <a:spLocks noChangeShapeType="1"/>
              </p:cNvSpPr>
              <p:nvPr/>
            </p:nvSpPr>
            <p:spPr bwMode="auto">
              <a:xfrm flipH="1" flipV="1">
                <a:off x="3820" y="3624"/>
                <a:ext cx="36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" name="Line 631"/>
              <p:cNvSpPr>
                <a:spLocks noChangeShapeType="1"/>
              </p:cNvSpPr>
              <p:nvPr/>
            </p:nvSpPr>
            <p:spPr bwMode="auto">
              <a:xfrm flipV="1">
                <a:off x="3820" y="3798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" name="Rectangle 632"/>
              <p:cNvSpPr>
                <a:spLocks noChangeArrowheads="1"/>
              </p:cNvSpPr>
              <p:nvPr/>
            </p:nvSpPr>
            <p:spPr bwMode="auto">
              <a:xfrm>
                <a:off x="3956" y="3624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R16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041" name="Rectangle 633"/>
              <p:cNvSpPr>
                <a:spLocks noChangeArrowheads="1"/>
              </p:cNvSpPr>
              <p:nvPr/>
            </p:nvSpPr>
            <p:spPr bwMode="auto">
              <a:xfrm>
                <a:off x="4004" y="3771"/>
                <a:ext cx="70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2k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042" name="Line 634"/>
              <p:cNvSpPr>
                <a:spLocks noChangeShapeType="1"/>
              </p:cNvSpPr>
              <p:nvPr/>
            </p:nvSpPr>
            <p:spPr bwMode="auto">
              <a:xfrm>
                <a:off x="3820" y="353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3" name="Line 635"/>
              <p:cNvSpPr>
                <a:spLocks noChangeShapeType="1"/>
              </p:cNvSpPr>
              <p:nvPr/>
            </p:nvSpPr>
            <p:spPr bwMode="auto">
              <a:xfrm flipV="1">
                <a:off x="3820" y="380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4" name="Line 636"/>
              <p:cNvSpPr>
                <a:spLocks noChangeShapeType="1"/>
              </p:cNvSpPr>
              <p:nvPr/>
            </p:nvSpPr>
            <p:spPr bwMode="auto">
              <a:xfrm>
                <a:off x="1800" y="688"/>
                <a:ext cx="1" cy="367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5" name="Line 637"/>
              <p:cNvSpPr>
                <a:spLocks noChangeShapeType="1"/>
              </p:cNvSpPr>
              <p:nvPr/>
            </p:nvSpPr>
            <p:spPr bwMode="auto">
              <a:xfrm>
                <a:off x="2718" y="1055"/>
                <a:ext cx="1" cy="183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6" name="Oval 638"/>
              <p:cNvSpPr>
                <a:spLocks noChangeArrowheads="1"/>
              </p:cNvSpPr>
              <p:nvPr/>
            </p:nvSpPr>
            <p:spPr bwMode="auto">
              <a:xfrm>
                <a:off x="2699" y="1220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7" name="Line 639"/>
              <p:cNvSpPr>
                <a:spLocks noChangeShapeType="1"/>
              </p:cNvSpPr>
              <p:nvPr/>
            </p:nvSpPr>
            <p:spPr bwMode="auto">
              <a:xfrm>
                <a:off x="3820" y="2248"/>
                <a:ext cx="275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8" name="Line 640"/>
              <p:cNvSpPr>
                <a:spLocks noChangeShapeType="1"/>
              </p:cNvSpPr>
              <p:nvPr/>
            </p:nvSpPr>
            <p:spPr bwMode="auto">
              <a:xfrm>
                <a:off x="4187" y="2257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9" name="Line 641"/>
              <p:cNvSpPr>
                <a:spLocks noChangeShapeType="1"/>
              </p:cNvSpPr>
              <p:nvPr/>
            </p:nvSpPr>
            <p:spPr bwMode="auto">
              <a:xfrm flipH="1">
                <a:off x="4150" y="2275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0" name="Line 642"/>
              <p:cNvSpPr>
                <a:spLocks noChangeShapeType="1"/>
              </p:cNvSpPr>
              <p:nvPr/>
            </p:nvSpPr>
            <p:spPr bwMode="auto">
              <a:xfrm>
                <a:off x="4150" y="2303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1" name="Line 643"/>
              <p:cNvSpPr>
                <a:spLocks noChangeShapeType="1"/>
              </p:cNvSpPr>
              <p:nvPr/>
            </p:nvSpPr>
            <p:spPr bwMode="auto">
              <a:xfrm flipH="1">
                <a:off x="4150" y="2330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2" name="Line 644"/>
              <p:cNvSpPr>
                <a:spLocks noChangeShapeType="1"/>
              </p:cNvSpPr>
              <p:nvPr/>
            </p:nvSpPr>
            <p:spPr bwMode="auto">
              <a:xfrm>
                <a:off x="4150" y="2358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3" name="Line 645"/>
              <p:cNvSpPr>
                <a:spLocks noChangeShapeType="1"/>
              </p:cNvSpPr>
              <p:nvPr/>
            </p:nvSpPr>
            <p:spPr bwMode="auto">
              <a:xfrm flipH="1">
                <a:off x="4150" y="2385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4" name="Line 646"/>
              <p:cNvSpPr>
                <a:spLocks noChangeShapeType="1"/>
              </p:cNvSpPr>
              <p:nvPr/>
            </p:nvSpPr>
            <p:spPr bwMode="auto">
              <a:xfrm>
                <a:off x="4150" y="2413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5" name="Line 647"/>
              <p:cNvSpPr>
                <a:spLocks noChangeShapeType="1"/>
              </p:cNvSpPr>
              <p:nvPr/>
            </p:nvSpPr>
            <p:spPr bwMode="auto">
              <a:xfrm>
                <a:off x="4187" y="2248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6" name="Rectangle 648"/>
              <p:cNvSpPr>
                <a:spLocks noChangeArrowheads="1"/>
              </p:cNvSpPr>
              <p:nvPr/>
            </p:nvSpPr>
            <p:spPr bwMode="auto">
              <a:xfrm>
                <a:off x="4326" y="2247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057" name="Rectangle 649"/>
              <p:cNvSpPr>
                <a:spLocks noChangeArrowheads="1"/>
              </p:cNvSpPr>
              <p:nvPr/>
            </p:nvSpPr>
            <p:spPr bwMode="auto">
              <a:xfrm>
                <a:off x="4372" y="2395"/>
                <a:ext cx="139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058" name="Line 650"/>
              <p:cNvSpPr>
                <a:spLocks noChangeShapeType="1"/>
              </p:cNvSpPr>
              <p:nvPr/>
            </p:nvSpPr>
            <p:spPr bwMode="auto">
              <a:xfrm flipV="1">
                <a:off x="4187" y="243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9" name="Line 651"/>
              <p:cNvSpPr>
                <a:spLocks noChangeShapeType="1"/>
              </p:cNvSpPr>
              <p:nvPr/>
            </p:nvSpPr>
            <p:spPr bwMode="auto">
              <a:xfrm>
                <a:off x="4187" y="2156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0" name="Line 652"/>
              <p:cNvSpPr>
                <a:spLocks noChangeShapeType="1"/>
              </p:cNvSpPr>
              <p:nvPr/>
            </p:nvSpPr>
            <p:spPr bwMode="auto">
              <a:xfrm>
                <a:off x="2718" y="138"/>
                <a:ext cx="918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1" name="Oval 653"/>
              <p:cNvSpPr>
                <a:spLocks noChangeArrowheads="1"/>
              </p:cNvSpPr>
              <p:nvPr/>
            </p:nvSpPr>
            <p:spPr bwMode="auto">
              <a:xfrm>
                <a:off x="3618" y="119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2" name="Line 654"/>
              <p:cNvSpPr>
                <a:spLocks noChangeShapeType="1"/>
              </p:cNvSpPr>
              <p:nvPr/>
            </p:nvSpPr>
            <p:spPr bwMode="auto">
              <a:xfrm>
                <a:off x="973" y="4082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3" name="Oval 655"/>
              <p:cNvSpPr>
                <a:spLocks noChangeArrowheads="1"/>
              </p:cNvSpPr>
              <p:nvPr/>
            </p:nvSpPr>
            <p:spPr bwMode="auto">
              <a:xfrm>
                <a:off x="1414" y="4064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4" name="Line 656"/>
              <p:cNvSpPr>
                <a:spLocks noChangeShapeType="1"/>
              </p:cNvSpPr>
              <p:nvPr/>
            </p:nvSpPr>
            <p:spPr bwMode="auto">
              <a:xfrm>
                <a:off x="5748" y="1330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5" name="Line 657"/>
              <p:cNvSpPr>
                <a:spLocks noChangeShapeType="1"/>
              </p:cNvSpPr>
              <p:nvPr/>
            </p:nvSpPr>
            <p:spPr bwMode="auto">
              <a:xfrm>
                <a:off x="4830" y="4908"/>
                <a:ext cx="275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6" name="Oval 658"/>
              <p:cNvSpPr>
                <a:spLocks noChangeArrowheads="1"/>
              </p:cNvSpPr>
              <p:nvPr/>
            </p:nvSpPr>
            <p:spPr bwMode="auto">
              <a:xfrm>
                <a:off x="4811" y="4890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7" name="Line 659"/>
              <p:cNvSpPr>
                <a:spLocks noChangeShapeType="1"/>
              </p:cNvSpPr>
              <p:nvPr/>
            </p:nvSpPr>
            <p:spPr bwMode="auto">
              <a:xfrm flipH="1">
                <a:off x="4738" y="2431"/>
                <a:ext cx="734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8" name="Line 660"/>
              <p:cNvSpPr>
                <a:spLocks noChangeShapeType="1"/>
              </p:cNvSpPr>
              <p:nvPr/>
            </p:nvSpPr>
            <p:spPr bwMode="auto">
              <a:xfrm flipH="1">
                <a:off x="4095" y="963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9" name="Line 661"/>
              <p:cNvSpPr>
                <a:spLocks noChangeShapeType="1"/>
              </p:cNvSpPr>
              <p:nvPr/>
            </p:nvSpPr>
            <p:spPr bwMode="auto">
              <a:xfrm flipH="1" flipV="1">
                <a:off x="4095" y="1101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0" name="Freeform 662"/>
              <p:cNvSpPr>
                <a:spLocks/>
              </p:cNvSpPr>
              <p:nvPr/>
            </p:nvSpPr>
            <p:spPr bwMode="auto">
              <a:xfrm>
                <a:off x="4104" y="1092"/>
                <a:ext cx="65" cy="4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65" y="46"/>
                  </a:cxn>
                  <a:cxn ang="0">
                    <a:pos x="19" y="0"/>
                  </a:cxn>
                </a:cxnLst>
                <a:rect l="0" t="0" r="r" b="b"/>
                <a:pathLst>
                  <a:path w="65" h="46">
                    <a:moveTo>
                      <a:pt x="0" y="36"/>
                    </a:moveTo>
                    <a:lnTo>
                      <a:pt x="65" y="46"/>
                    </a:lnTo>
                    <a:lnTo>
                      <a:pt x="19" y="0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1" name="Line 663"/>
              <p:cNvSpPr>
                <a:spLocks noChangeShapeType="1"/>
              </p:cNvSpPr>
              <p:nvPr/>
            </p:nvSpPr>
            <p:spPr bwMode="auto">
              <a:xfrm>
                <a:off x="4095" y="963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2" name="Rectangle 664"/>
              <p:cNvSpPr>
                <a:spLocks noChangeArrowheads="1"/>
              </p:cNvSpPr>
              <p:nvPr/>
            </p:nvSpPr>
            <p:spPr bwMode="auto">
              <a:xfrm>
                <a:off x="4047" y="829"/>
                <a:ext cx="89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073" name="Rectangle 665"/>
              <p:cNvSpPr>
                <a:spLocks noChangeArrowheads="1"/>
              </p:cNvSpPr>
              <p:nvPr/>
            </p:nvSpPr>
            <p:spPr bwMode="auto">
              <a:xfrm>
                <a:off x="3728" y="1147"/>
                <a:ext cx="27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074" name="Line 666"/>
              <p:cNvSpPr>
                <a:spLocks noChangeShapeType="1"/>
              </p:cNvSpPr>
              <p:nvPr/>
            </p:nvSpPr>
            <p:spPr bwMode="auto">
              <a:xfrm>
                <a:off x="4003" y="1055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5" name="Line 667"/>
              <p:cNvSpPr>
                <a:spLocks noChangeShapeType="1"/>
              </p:cNvSpPr>
              <p:nvPr/>
            </p:nvSpPr>
            <p:spPr bwMode="auto">
              <a:xfrm>
                <a:off x="4187" y="872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6" name="Line 668"/>
              <p:cNvSpPr>
                <a:spLocks noChangeShapeType="1"/>
              </p:cNvSpPr>
              <p:nvPr/>
            </p:nvSpPr>
            <p:spPr bwMode="auto">
              <a:xfrm flipV="1">
                <a:off x="4187" y="1147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7" name="Line 669"/>
              <p:cNvSpPr>
                <a:spLocks noChangeShapeType="1"/>
              </p:cNvSpPr>
              <p:nvPr/>
            </p:nvSpPr>
            <p:spPr bwMode="auto">
              <a:xfrm flipH="1" flipV="1">
                <a:off x="6905" y="2679"/>
                <a:ext cx="36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8" name="Line 670"/>
              <p:cNvSpPr>
                <a:spLocks noChangeShapeType="1"/>
              </p:cNvSpPr>
              <p:nvPr/>
            </p:nvSpPr>
            <p:spPr bwMode="auto">
              <a:xfrm flipV="1">
                <a:off x="6905" y="2651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9" name="Line 671"/>
              <p:cNvSpPr>
                <a:spLocks noChangeShapeType="1"/>
              </p:cNvSpPr>
              <p:nvPr/>
            </p:nvSpPr>
            <p:spPr bwMode="auto">
              <a:xfrm flipH="1" flipV="1">
                <a:off x="6905" y="2624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0" name="Line 672"/>
              <p:cNvSpPr>
                <a:spLocks noChangeShapeType="1"/>
              </p:cNvSpPr>
              <p:nvPr/>
            </p:nvSpPr>
            <p:spPr bwMode="auto">
              <a:xfrm flipV="1">
                <a:off x="6905" y="2596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1" name="Line 673"/>
              <p:cNvSpPr>
                <a:spLocks noChangeShapeType="1"/>
              </p:cNvSpPr>
              <p:nvPr/>
            </p:nvSpPr>
            <p:spPr bwMode="auto">
              <a:xfrm flipH="1" flipV="1">
                <a:off x="6905" y="2569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2" name="Line 674"/>
              <p:cNvSpPr>
                <a:spLocks noChangeShapeType="1"/>
              </p:cNvSpPr>
              <p:nvPr/>
            </p:nvSpPr>
            <p:spPr bwMode="auto">
              <a:xfrm flipV="1">
                <a:off x="6905" y="2541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3" name="Line 675"/>
              <p:cNvSpPr>
                <a:spLocks noChangeShapeType="1"/>
              </p:cNvSpPr>
              <p:nvPr/>
            </p:nvSpPr>
            <p:spPr bwMode="auto">
              <a:xfrm flipH="1" flipV="1">
                <a:off x="6941" y="2523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4" name="Line 676"/>
              <p:cNvSpPr>
                <a:spLocks noChangeShapeType="1"/>
              </p:cNvSpPr>
              <p:nvPr/>
            </p:nvSpPr>
            <p:spPr bwMode="auto">
              <a:xfrm flipV="1">
                <a:off x="6941" y="2697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5" name="Rectangle 677"/>
              <p:cNvSpPr>
                <a:spLocks noChangeArrowheads="1"/>
              </p:cNvSpPr>
              <p:nvPr/>
            </p:nvSpPr>
            <p:spPr bwMode="auto">
              <a:xfrm>
                <a:off x="7081" y="2521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R52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086" name="Rectangle 678"/>
              <p:cNvSpPr>
                <a:spLocks noChangeArrowheads="1"/>
              </p:cNvSpPr>
              <p:nvPr/>
            </p:nvSpPr>
            <p:spPr bwMode="auto">
              <a:xfrm>
                <a:off x="7126" y="2668"/>
                <a:ext cx="70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2k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087" name="Line 679"/>
              <p:cNvSpPr>
                <a:spLocks noChangeShapeType="1"/>
              </p:cNvSpPr>
              <p:nvPr/>
            </p:nvSpPr>
            <p:spPr bwMode="auto">
              <a:xfrm>
                <a:off x="6941" y="243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8" name="Line 680"/>
              <p:cNvSpPr>
                <a:spLocks noChangeShapeType="1"/>
              </p:cNvSpPr>
              <p:nvPr/>
            </p:nvSpPr>
            <p:spPr bwMode="auto">
              <a:xfrm flipV="1">
                <a:off x="6941" y="2706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9" name="Line 681"/>
              <p:cNvSpPr>
                <a:spLocks noChangeShapeType="1"/>
              </p:cNvSpPr>
              <p:nvPr/>
            </p:nvSpPr>
            <p:spPr bwMode="auto">
              <a:xfrm>
                <a:off x="5931" y="2890"/>
                <a:ext cx="276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0" name="Oval 682"/>
              <p:cNvSpPr>
                <a:spLocks noChangeArrowheads="1"/>
              </p:cNvSpPr>
              <p:nvPr/>
            </p:nvSpPr>
            <p:spPr bwMode="auto">
              <a:xfrm>
                <a:off x="5913" y="2871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1" name="Line 683"/>
              <p:cNvSpPr>
                <a:spLocks noChangeShapeType="1"/>
              </p:cNvSpPr>
              <p:nvPr/>
            </p:nvSpPr>
            <p:spPr bwMode="auto">
              <a:xfrm>
                <a:off x="5656" y="5183"/>
                <a:ext cx="1" cy="826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2" name="Line 684"/>
              <p:cNvSpPr>
                <a:spLocks noChangeShapeType="1"/>
              </p:cNvSpPr>
              <p:nvPr/>
            </p:nvSpPr>
            <p:spPr bwMode="auto">
              <a:xfrm flipV="1">
                <a:off x="6758" y="138"/>
                <a:ext cx="1" cy="458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3" name="Line 685"/>
              <p:cNvSpPr>
                <a:spLocks noChangeShapeType="1"/>
              </p:cNvSpPr>
              <p:nvPr/>
            </p:nvSpPr>
            <p:spPr bwMode="auto">
              <a:xfrm flipH="1" flipV="1">
                <a:off x="5895" y="3504"/>
                <a:ext cx="36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4" name="Line 686"/>
              <p:cNvSpPr>
                <a:spLocks noChangeShapeType="1"/>
              </p:cNvSpPr>
              <p:nvPr/>
            </p:nvSpPr>
            <p:spPr bwMode="auto">
              <a:xfrm flipV="1">
                <a:off x="5895" y="3477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5" name="Line 687"/>
              <p:cNvSpPr>
                <a:spLocks noChangeShapeType="1"/>
              </p:cNvSpPr>
              <p:nvPr/>
            </p:nvSpPr>
            <p:spPr bwMode="auto">
              <a:xfrm flipH="1" flipV="1">
                <a:off x="5895" y="3449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6" name="Line 688"/>
              <p:cNvSpPr>
                <a:spLocks noChangeShapeType="1"/>
              </p:cNvSpPr>
              <p:nvPr/>
            </p:nvSpPr>
            <p:spPr bwMode="auto">
              <a:xfrm flipV="1">
                <a:off x="5895" y="3422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7" name="Line 689"/>
              <p:cNvSpPr>
                <a:spLocks noChangeShapeType="1"/>
              </p:cNvSpPr>
              <p:nvPr/>
            </p:nvSpPr>
            <p:spPr bwMode="auto">
              <a:xfrm flipH="1" flipV="1">
                <a:off x="5895" y="3394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8" name="Line 690"/>
              <p:cNvSpPr>
                <a:spLocks noChangeShapeType="1"/>
              </p:cNvSpPr>
              <p:nvPr/>
            </p:nvSpPr>
            <p:spPr bwMode="auto">
              <a:xfrm flipV="1">
                <a:off x="5895" y="3367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9" name="Line 691"/>
              <p:cNvSpPr>
                <a:spLocks noChangeShapeType="1"/>
              </p:cNvSpPr>
              <p:nvPr/>
            </p:nvSpPr>
            <p:spPr bwMode="auto">
              <a:xfrm flipH="1" flipV="1">
                <a:off x="5931" y="3348"/>
                <a:ext cx="37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0" name="Line 692"/>
              <p:cNvSpPr>
                <a:spLocks noChangeShapeType="1"/>
              </p:cNvSpPr>
              <p:nvPr/>
            </p:nvSpPr>
            <p:spPr bwMode="auto">
              <a:xfrm flipV="1">
                <a:off x="5931" y="3523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1" name="Rectangle 693"/>
              <p:cNvSpPr>
                <a:spLocks noChangeArrowheads="1"/>
              </p:cNvSpPr>
              <p:nvPr/>
            </p:nvSpPr>
            <p:spPr bwMode="auto">
              <a:xfrm>
                <a:off x="6069" y="3346"/>
                <a:ext cx="15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R402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02" name="Rectangle 694"/>
              <p:cNvSpPr>
                <a:spLocks noChangeArrowheads="1"/>
              </p:cNvSpPr>
              <p:nvPr/>
            </p:nvSpPr>
            <p:spPr bwMode="auto">
              <a:xfrm>
                <a:off x="6113" y="3494"/>
                <a:ext cx="6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03" name="Line 695"/>
              <p:cNvSpPr>
                <a:spLocks noChangeShapeType="1"/>
              </p:cNvSpPr>
              <p:nvPr/>
            </p:nvSpPr>
            <p:spPr bwMode="auto">
              <a:xfrm>
                <a:off x="5931" y="3257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4" name="Line 696"/>
              <p:cNvSpPr>
                <a:spLocks noChangeShapeType="1"/>
              </p:cNvSpPr>
              <p:nvPr/>
            </p:nvSpPr>
            <p:spPr bwMode="auto">
              <a:xfrm flipV="1">
                <a:off x="5931" y="353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5" name="Line 697"/>
              <p:cNvSpPr>
                <a:spLocks noChangeShapeType="1"/>
              </p:cNvSpPr>
              <p:nvPr/>
            </p:nvSpPr>
            <p:spPr bwMode="auto">
              <a:xfrm>
                <a:off x="2121" y="844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6" name="Line 698"/>
              <p:cNvSpPr>
                <a:spLocks noChangeShapeType="1"/>
              </p:cNvSpPr>
              <p:nvPr/>
            </p:nvSpPr>
            <p:spPr bwMode="auto">
              <a:xfrm>
                <a:off x="2121" y="807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7" name="Line 699"/>
              <p:cNvSpPr>
                <a:spLocks noChangeShapeType="1"/>
              </p:cNvSpPr>
              <p:nvPr/>
            </p:nvSpPr>
            <p:spPr bwMode="auto">
              <a:xfrm flipV="1">
                <a:off x="2167" y="780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8" name="Line 700"/>
              <p:cNvSpPr>
                <a:spLocks noChangeShapeType="1"/>
              </p:cNvSpPr>
              <p:nvPr/>
            </p:nvSpPr>
            <p:spPr bwMode="auto">
              <a:xfrm flipV="1">
                <a:off x="2167" y="844"/>
                <a:ext cx="1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9" name="Rectangle 701"/>
              <p:cNvSpPr>
                <a:spLocks noChangeArrowheads="1"/>
              </p:cNvSpPr>
              <p:nvPr/>
            </p:nvSpPr>
            <p:spPr bwMode="auto">
              <a:xfrm>
                <a:off x="2308" y="779"/>
                <a:ext cx="8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C3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10" name="Rectangle 702"/>
              <p:cNvSpPr>
                <a:spLocks noChangeArrowheads="1"/>
              </p:cNvSpPr>
              <p:nvPr/>
            </p:nvSpPr>
            <p:spPr bwMode="auto">
              <a:xfrm>
                <a:off x="2350" y="929"/>
                <a:ext cx="14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470p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11" name="Line 703"/>
              <p:cNvSpPr>
                <a:spLocks noChangeShapeType="1"/>
              </p:cNvSpPr>
              <p:nvPr/>
            </p:nvSpPr>
            <p:spPr bwMode="auto">
              <a:xfrm flipV="1">
                <a:off x="2167" y="872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2" name="Line 704"/>
              <p:cNvSpPr>
                <a:spLocks noChangeShapeType="1"/>
              </p:cNvSpPr>
              <p:nvPr/>
            </p:nvSpPr>
            <p:spPr bwMode="auto">
              <a:xfrm>
                <a:off x="2167" y="68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3" name="Line 705"/>
              <p:cNvSpPr>
                <a:spLocks noChangeShapeType="1"/>
              </p:cNvSpPr>
              <p:nvPr/>
            </p:nvSpPr>
            <p:spPr bwMode="auto">
              <a:xfrm>
                <a:off x="3636" y="138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4" name="Line 706"/>
              <p:cNvSpPr>
                <a:spLocks noChangeShapeType="1"/>
              </p:cNvSpPr>
              <p:nvPr/>
            </p:nvSpPr>
            <p:spPr bwMode="auto">
              <a:xfrm>
                <a:off x="7584" y="1330"/>
                <a:ext cx="1" cy="367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5" name="Line 707"/>
              <p:cNvSpPr>
                <a:spLocks noChangeShapeType="1"/>
              </p:cNvSpPr>
              <p:nvPr/>
            </p:nvSpPr>
            <p:spPr bwMode="auto">
              <a:xfrm>
                <a:off x="6666" y="2064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6" name="Line 708"/>
              <p:cNvSpPr>
                <a:spLocks noChangeShapeType="1"/>
              </p:cNvSpPr>
              <p:nvPr/>
            </p:nvSpPr>
            <p:spPr bwMode="auto">
              <a:xfrm>
                <a:off x="6694" y="2092"/>
                <a:ext cx="128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7" name="Line 709"/>
              <p:cNvSpPr>
                <a:spLocks noChangeShapeType="1"/>
              </p:cNvSpPr>
              <p:nvPr/>
            </p:nvSpPr>
            <p:spPr bwMode="auto">
              <a:xfrm flipH="1">
                <a:off x="6721" y="2119"/>
                <a:ext cx="74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8" name="Line 710"/>
              <p:cNvSpPr>
                <a:spLocks noChangeShapeType="1"/>
              </p:cNvSpPr>
              <p:nvPr/>
            </p:nvSpPr>
            <p:spPr bwMode="auto">
              <a:xfrm>
                <a:off x="6749" y="2147"/>
                <a:ext cx="18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9" name="Rectangle 711"/>
              <p:cNvSpPr>
                <a:spLocks noChangeArrowheads="1"/>
              </p:cNvSpPr>
              <p:nvPr/>
            </p:nvSpPr>
            <p:spPr bwMode="auto">
              <a:xfrm>
                <a:off x="6813" y="2107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5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20" name="Line 712"/>
              <p:cNvSpPr>
                <a:spLocks noChangeShapeType="1"/>
              </p:cNvSpPr>
              <p:nvPr/>
            </p:nvSpPr>
            <p:spPr bwMode="auto">
              <a:xfrm>
                <a:off x="606" y="6009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1" name="Line 713"/>
              <p:cNvSpPr>
                <a:spLocks noChangeShapeType="1"/>
              </p:cNvSpPr>
              <p:nvPr/>
            </p:nvSpPr>
            <p:spPr bwMode="auto">
              <a:xfrm>
                <a:off x="634" y="6036"/>
                <a:ext cx="128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2" name="Line 714"/>
              <p:cNvSpPr>
                <a:spLocks noChangeShapeType="1"/>
              </p:cNvSpPr>
              <p:nvPr/>
            </p:nvSpPr>
            <p:spPr bwMode="auto">
              <a:xfrm flipH="1">
                <a:off x="661" y="6064"/>
                <a:ext cx="74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3" name="Line 715"/>
              <p:cNvSpPr>
                <a:spLocks noChangeShapeType="1"/>
              </p:cNvSpPr>
              <p:nvPr/>
            </p:nvSpPr>
            <p:spPr bwMode="auto">
              <a:xfrm>
                <a:off x="689" y="6091"/>
                <a:ext cx="18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4" name="Rectangle 716"/>
              <p:cNvSpPr>
                <a:spLocks noChangeArrowheads="1"/>
              </p:cNvSpPr>
              <p:nvPr/>
            </p:nvSpPr>
            <p:spPr bwMode="auto">
              <a:xfrm>
                <a:off x="756" y="6054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5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25" name="Line 717"/>
              <p:cNvSpPr>
                <a:spLocks noChangeShapeType="1"/>
              </p:cNvSpPr>
              <p:nvPr/>
            </p:nvSpPr>
            <p:spPr bwMode="auto">
              <a:xfrm>
                <a:off x="2837" y="3119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6" name="Line 718"/>
              <p:cNvSpPr>
                <a:spLocks noChangeShapeType="1"/>
              </p:cNvSpPr>
              <p:nvPr/>
            </p:nvSpPr>
            <p:spPr bwMode="auto">
              <a:xfrm>
                <a:off x="2874" y="3119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" name="Line 719"/>
              <p:cNvSpPr>
                <a:spLocks noChangeShapeType="1"/>
              </p:cNvSpPr>
              <p:nvPr/>
            </p:nvSpPr>
            <p:spPr bwMode="auto">
              <a:xfrm>
                <a:off x="2874" y="3165"/>
                <a:ext cx="27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" name="Line 720"/>
              <p:cNvSpPr>
                <a:spLocks noChangeShapeType="1"/>
              </p:cNvSpPr>
              <p:nvPr/>
            </p:nvSpPr>
            <p:spPr bwMode="auto">
              <a:xfrm>
                <a:off x="2810" y="3165"/>
                <a:ext cx="27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" name="Rectangle 721"/>
              <p:cNvSpPr>
                <a:spLocks noChangeArrowheads="1"/>
              </p:cNvSpPr>
              <p:nvPr/>
            </p:nvSpPr>
            <p:spPr bwMode="auto">
              <a:xfrm>
                <a:off x="2856" y="2981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C15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30" name="Rectangle 722"/>
              <p:cNvSpPr>
                <a:spLocks noChangeArrowheads="1"/>
              </p:cNvSpPr>
              <p:nvPr/>
            </p:nvSpPr>
            <p:spPr bwMode="auto">
              <a:xfrm>
                <a:off x="2855" y="3214"/>
                <a:ext cx="93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.1u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31" name="Line 723"/>
              <p:cNvSpPr>
                <a:spLocks noChangeShapeType="1"/>
              </p:cNvSpPr>
              <p:nvPr/>
            </p:nvSpPr>
            <p:spPr bwMode="auto">
              <a:xfrm>
                <a:off x="2718" y="3165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" name="Line 724"/>
              <p:cNvSpPr>
                <a:spLocks noChangeShapeType="1"/>
              </p:cNvSpPr>
              <p:nvPr/>
            </p:nvSpPr>
            <p:spPr bwMode="auto">
              <a:xfrm flipH="1">
                <a:off x="2901" y="3165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" name="Line 725"/>
              <p:cNvSpPr>
                <a:spLocks noChangeShapeType="1"/>
              </p:cNvSpPr>
              <p:nvPr/>
            </p:nvSpPr>
            <p:spPr bwMode="auto">
              <a:xfrm>
                <a:off x="3636" y="780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4" name="Line 726"/>
              <p:cNvSpPr>
                <a:spLocks noChangeShapeType="1"/>
              </p:cNvSpPr>
              <p:nvPr/>
            </p:nvSpPr>
            <p:spPr bwMode="auto">
              <a:xfrm>
                <a:off x="2351" y="3899"/>
                <a:ext cx="1" cy="183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5" name="Line 727"/>
              <p:cNvSpPr>
                <a:spLocks noChangeShapeType="1"/>
              </p:cNvSpPr>
              <p:nvPr/>
            </p:nvSpPr>
            <p:spPr bwMode="auto">
              <a:xfrm>
                <a:off x="6941" y="3257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6" name="Oval 728"/>
              <p:cNvSpPr>
                <a:spLocks noChangeArrowheads="1"/>
              </p:cNvSpPr>
              <p:nvPr/>
            </p:nvSpPr>
            <p:spPr bwMode="auto">
              <a:xfrm>
                <a:off x="6923" y="3238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7" name="Line 729"/>
              <p:cNvSpPr>
                <a:spLocks noChangeShapeType="1"/>
              </p:cNvSpPr>
              <p:nvPr/>
            </p:nvSpPr>
            <p:spPr bwMode="auto">
              <a:xfrm flipH="1">
                <a:off x="2075" y="5642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8" name="Line 730"/>
              <p:cNvSpPr>
                <a:spLocks noChangeShapeType="1"/>
              </p:cNvSpPr>
              <p:nvPr/>
            </p:nvSpPr>
            <p:spPr bwMode="auto">
              <a:xfrm>
                <a:off x="6666" y="3624"/>
                <a:ext cx="275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9" name="Oval 731"/>
              <p:cNvSpPr>
                <a:spLocks noChangeArrowheads="1"/>
              </p:cNvSpPr>
              <p:nvPr/>
            </p:nvSpPr>
            <p:spPr bwMode="auto">
              <a:xfrm>
                <a:off x="6923" y="3605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0" name="Line 732"/>
              <p:cNvSpPr>
                <a:spLocks noChangeShapeType="1"/>
              </p:cNvSpPr>
              <p:nvPr/>
            </p:nvSpPr>
            <p:spPr bwMode="auto">
              <a:xfrm>
                <a:off x="1754" y="2954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1" name="Line 733"/>
              <p:cNvSpPr>
                <a:spLocks noChangeShapeType="1"/>
              </p:cNvSpPr>
              <p:nvPr/>
            </p:nvSpPr>
            <p:spPr bwMode="auto">
              <a:xfrm>
                <a:off x="1754" y="2917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2" name="Line 734"/>
              <p:cNvSpPr>
                <a:spLocks noChangeShapeType="1"/>
              </p:cNvSpPr>
              <p:nvPr/>
            </p:nvSpPr>
            <p:spPr bwMode="auto">
              <a:xfrm flipV="1">
                <a:off x="1800" y="2890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3" name="Line 735"/>
              <p:cNvSpPr>
                <a:spLocks noChangeShapeType="1"/>
              </p:cNvSpPr>
              <p:nvPr/>
            </p:nvSpPr>
            <p:spPr bwMode="auto">
              <a:xfrm flipV="1">
                <a:off x="1800" y="2954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4" name="Rectangle 736"/>
              <p:cNvSpPr>
                <a:spLocks noChangeArrowheads="1"/>
              </p:cNvSpPr>
              <p:nvPr/>
            </p:nvSpPr>
            <p:spPr bwMode="auto">
              <a:xfrm>
                <a:off x="1934" y="2887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C13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45" name="Rectangle 737"/>
              <p:cNvSpPr>
                <a:spLocks noChangeArrowheads="1"/>
              </p:cNvSpPr>
              <p:nvPr/>
            </p:nvSpPr>
            <p:spPr bwMode="auto">
              <a:xfrm>
                <a:off x="1984" y="3037"/>
                <a:ext cx="14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470p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46" name="Line 738"/>
              <p:cNvSpPr>
                <a:spLocks noChangeShapeType="1"/>
              </p:cNvSpPr>
              <p:nvPr/>
            </p:nvSpPr>
            <p:spPr bwMode="auto">
              <a:xfrm flipV="1">
                <a:off x="1800" y="298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7" name="Line 739"/>
              <p:cNvSpPr>
                <a:spLocks noChangeShapeType="1"/>
              </p:cNvSpPr>
              <p:nvPr/>
            </p:nvSpPr>
            <p:spPr bwMode="auto">
              <a:xfrm>
                <a:off x="1800" y="279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8" name="Line 740"/>
              <p:cNvSpPr>
                <a:spLocks noChangeShapeType="1"/>
              </p:cNvSpPr>
              <p:nvPr/>
            </p:nvSpPr>
            <p:spPr bwMode="auto">
              <a:xfrm flipH="1" flipV="1">
                <a:off x="5068" y="1670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9" name="Line 741"/>
              <p:cNvSpPr>
                <a:spLocks noChangeShapeType="1"/>
              </p:cNvSpPr>
              <p:nvPr/>
            </p:nvSpPr>
            <p:spPr bwMode="auto">
              <a:xfrm flipV="1">
                <a:off x="5068" y="164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0" name="Line 742"/>
              <p:cNvSpPr>
                <a:spLocks noChangeShapeType="1"/>
              </p:cNvSpPr>
              <p:nvPr/>
            </p:nvSpPr>
            <p:spPr bwMode="auto">
              <a:xfrm flipH="1" flipV="1">
                <a:off x="5068" y="1615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1" name="Line 743"/>
              <p:cNvSpPr>
                <a:spLocks noChangeShapeType="1"/>
              </p:cNvSpPr>
              <p:nvPr/>
            </p:nvSpPr>
            <p:spPr bwMode="auto">
              <a:xfrm flipV="1">
                <a:off x="5068" y="158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2" name="Line 744"/>
              <p:cNvSpPr>
                <a:spLocks noChangeShapeType="1"/>
              </p:cNvSpPr>
              <p:nvPr/>
            </p:nvSpPr>
            <p:spPr bwMode="auto">
              <a:xfrm flipH="1" flipV="1">
                <a:off x="5068" y="1560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3" name="Line 745"/>
              <p:cNvSpPr>
                <a:spLocks noChangeShapeType="1"/>
              </p:cNvSpPr>
              <p:nvPr/>
            </p:nvSpPr>
            <p:spPr bwMode="auto">
              <a:xfrm flipV="1">
                <a:off x="5068" y="153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4" name="Line 746"/>
              <p:cNvSpPr>
                <a:spLocks noChangeShapeType="1"/>
              </p:cNvSpPr>
              <p:nvPr/>
            </p:nvSpPr>
            <p:spPr bwMode="auto">
              <a:xfrm flipH="1" flipV="1">
                <a:off x="5105" y="1514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5" name="Line 747"/>
              <p:cNvSpPr>
                <a:spLocks noChangeShapeType="1"/>
              </p:cNvSpPr>
              <p:nvPr/>
            </p:nvSpPr>
            <p:spPr bwMode="auto">
              <a:xfrm flipV="1">
                <a:off x="5105" y="1688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6" name="Rectangle 748"/>
              <p:cNvSpPr>
                <a:spLocks noChangeArrowheads="1"/>
              </p:cNvSpPr>
              <p:nvPr/>
            </p:nvSpPr>
            <p:spPr bwMode="auto">
              <a:xfrm>
                <a:off x="5243" y="1515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R30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57" name="Rectangle 749"/>
              <p:cNvSpPr>
                <a:spLocks noChangeArrowheads="1"/>
              </p:cNvSpPr>
              <p:nvPr/>
            </p:nvSpPr>
            <p:spPr bwMode="auto">
              <a:xfrm>
                <a:off x="5289" y="1658"/>
                <a:ext cx="107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58" name="Line 750"/>
              <p:cNvSpPr>
                <a:spLocks noChangeShapeType="1"/>
              </p:cNvSpPr>
              <p:nvPr/>
            </p:nvSpPr>
            <p:spPr bwMode="auto">
              <a:xfrm>
                <a:off x="5105" y="142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9" name="Line 751"/>
              <p:cNvSpPr>
                <a:spLocks noChangeShapeType="1"/>
              </p:cNvSpPr>
              <p:nvPr/>
            </p:nvSpPr>
            <p:spPr bwMode="auto">
              <a:xfrm flipV="1">
                <a:off x="5105" y="169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0" name="Line 752"/>
              <p:cNvSpPr>
                <a:spLocks noChangeShapeType="1"/>
              </p:cNvSpPr>
              <p:nvPr/>
            </p:nvSpPr>
            <p:spPr bwMode="auto">
              <a:xfrm>
                <a:off x="7217" y="963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1" name="Line 753"/>
              <p:cNvSpPr>
                <a:spLocks noChangeShapeType="1"/>
              </p:cNvSpPr>
              <p:nvPr/>
            </p:nvSpPr>
            <p:spPr bwMode="auto">
              <a:xfrm>
                <a:off x="6207" y="1789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2" name="Line 754"/>
              <p:cNvSpPr>
                <a:spLocks noChangeShapeType="1"/>
              </p:cNvSpPr>
              <p:nvPr/>
            </p:nvSpPr>
            <p:spPr bwMode="auto">
              <a:xfrm>
                <a:off x="4646" y="2706"/>
                <a:ext cx="1" cy="73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3" name="Line 755"/>
              <p:cNvSpPr>
                <a:spLocks noChangeShapeType="1"/>
              </p:cNvSpPr>
              <p:nvPr/>
            </p:nvSpPr>
            <p:spPr bwMode="auto">
              <a:xfrm>
                <a:off x="698" y="4725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4" name="Line 756"/>
              <p:cNvSpPr>
                <a:spLocks noChangeShapeType="1"/>
              </p:cNvSpPr>
              <p:nvPr/>
            </p:nvSpPr>
            <p:spPr bwMode="auto">
              <a:xfrm flipH="1">
                <a:off x="2259" y="2706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5" name="Line 757"/>
              <p:cNvSpPr>
                <a:spLocks noChangeShapeType="1"/>
              </p:cNvSpPr>
              <p:nvPr/>
            </p:nvSpPr>
            <p:spPr bwMode="auto">
              <a:xfrm flipH="1" flipV="1">
                <a:off x="2259" y="2844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6" name="Freeform 758"/>
              <p:cNvSpPr>
                <a:spLocks/>
              </p:cNvSpPr>
              <p:nvPr/>
            </p:nvSpPr>
            <p:spPr bwMode="auto">
              <a:xfrm>
                <a:off x="2268" y="2835"/>
                <a:ext cx="64" cy="4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64" y="46"/>
                  </a:cxn>
                  <a:cxn ang="0">
                    <a:pos x="18" y="0"/>
                  </a:cxn>
                </a:cxnLst>
                <a:rect l="0" t="0" r="r" b="b"/>
                <a:pathLst>
                  <a:path w="64" h="46">
                    <a:moveTo>
                      <a:pt x="0" y="36"/>
                    </a:moveTo>
                    <a:lnTo>
                      <a:pt x="64" y="46"/>
                    </a:lnTo>
                    <a:lnTo>
                      <a:pt x="18" y="0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7" name="Line 759"/>
              <p:cNvSpPr>
                <a:spLocks noChangeShapeType="1"/>
              </p:cNvSpPr>
              <p:nvPr/>
            </p:nvSpPr>
            <p:spPr bwMode="auto">
              <a:xfrm>
                <a:off x="2259" y="2706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8" name="Rectangle 760"/>
              <p:cNvSpPr>
                <a:spLocks noChangeArrowheads="1"/>
              </p:cNvSpPr>
              <p:nvPr/>
            </p:nvSpPr>
            <p:spPr bwMode="auto">
              <a:xfrm>
                <a:off x="2216" y="2569"/>
                <a:ext cx="12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Q11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69" name="Rectangle 761"/>
              <p:cNvSpPr>
                <a:spLocks noChangeArrowheads="1"/>
              </p:cNvSpPr>
              <p:nvPr/>
            </p:nvSpPr>
            <p:spPr bwMode="auto">
              <a:xfrm>
                <a:off x="2396" y="2887"/>
                <a:ext cx="27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70" name="Line 762"/>
              <p:cNvSpPr>
                <a:spLocks noChangeShapeType="1"/>
              </p:cNvSpPr>
              <p:nvPr/>
            </p:nvSpPr>
            <p:spPr bwMode="auto">
              <a:xfrm>
                <a:off x="2167" y="2798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71" name="Line 763"/>
              <p:cNvSpPr>
                <a:spLocks noChangeShapeType="1"/>
              </p:cNvSpPr>
              <p:nvPr/>
            </p:nvSpPr>
            <p:spPr bwMode="auto">
              <a:xfrm>
                <a:off x="2351" y="2615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72" name="Line 764"/>
              <p:cNvSpPr>
                <a:spLocks noChangeShapeType="1"/>
              </p:cNvSpPr>
              <p:nvPr/>
            </p:nvSpPr>
            <p:spPr bwMode="auto">
              <a:xfrm flipV="1">
                <a:off x="2351" y="2890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73" name="Line 765"/>
              <p:cNvSpPr>
                <a:spLocks noChangeShapeType="1"/>
              </p:cNvSpPr>
              <p:nvPr/>
            </p:nvSpPr>
            <p:spPr bwMode="auto">
              <a:xfrm>
                <a:off x="5197" y="2248"/>
                <a:ext cx="3214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74" name="Line 766"/>
              <p:cNvSpPr>
                <a:spLocks noChangeShapeType="1"/>
              </p:cNvSpPr>
              <p:nvPr/>
            </p:nvSpPr>
            <p:spPr bwMode="auto">
              <a:xfrm>
                <a:off x="2075" y="5091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75" name="Oval 767"/>
              <p:cNvSpPr>
                <a:spLocks noChangeArrowheads="1"/>
              </p:cNvSpPr>
              <p:nvPr/>
            </p:nvSpPr>
            <p:spPr bwMode="auto">
              <a:xfrm>
                <a:off x="2240" y="5073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76" name="Line 768"/>
              <p:cNvSpPr>
                <a:spLocks noChangeShapeType="1"/>
              </p:cNvSpPr>
              <p:nvPr/>
            </p:nvSpPr>
            <p:spPr bwMode="auto">
              <a:xfrm flipV="1">
                <a:off x="6482" y="3504"/>
                <a:ext cx="37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77" name="Line 769"/>
              <p:cNvSpPr>
                <a:spLocks noChangeShapeType="1"/>
              </p:cNvSpPr>
              <p:nvPr/>
            </p:nvSpPr>
            <p:spPr bwMode="auto">
              <a:xfrm flipH="1" flipV="1">
                <a:off x="6446" y="3477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78" name="Line 770"/>
              <p:cNvSpPr>
                <a:spLocks noChangeShapeType="1"/>
              </p:cNvSpPr>
              <p:nvPr/>
            </p:nvSpPr>
            <p:spPr bwMode="auto">
              <a:xfrm flipV="1">
                <a:off x="6446" y="3449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79" name="Line 771"/>
              <p:cNvSpPr>
                <a:spLocks noChangeShapeType="1"/>
              </p:cNvSpPr>
              <p:nvPr/>
            </p:nvSpPr>
            <p:spPr bwMode="auto">
              <a:xfrm flipH="1" flipV="1">
                <a:off x="6446" y="3422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80" name="Line 772"/>
              <p:cNvSpPr>
                <a:spLocks noChangeShapeType="1"/>
              </p:cNvSpPr>
              <p:nvPr/>
            </p:nvSpPr>
            <p:spPr bwMode="auto">
              <a:xfrm flipV="1">
                <a:off x="6446" y="3394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81" name="Line 773"/>
              <p:cNvSpPr>
                <a:spLocks noChangeShapeType="1"/>
              </p:cNvSpPr>
              <p:nvPr/>
            </p:nvSpPr>
            <p:spPr bwMode="auto">
              <a:xfrm flipH="1" flipV="1">
                <a:off x="6446" y="3367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82" name="Line 774"/>
              <p:cNvSpPr>
                <a:spLocks noChangeShapeType="1"/>
              </p:cNvSpPr>
              <p:nvPr/>
            </p:nvSpPr>
            <p:spPr bwMode="auto">
              <a:xfrm flipV="1">
                <a:off x="6446" y="3348"/>
                <a:ext cx="36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83" name="Line 775"/>
              <p:cNvSpPr>
                <a:spLocks noChangeShapeType="1"/>
              </p:cNvSpPr>
              <p:nvPr/>
            </p:nvSpPr>
            <p:spPr bwMode="auto">
              <a:xfrm flipV="1">
                <a:off x="6482" y="3523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84" name="Rectangle 776"/>
              <p:cNvSpPr>
                <a:spLocks noChangeArrowheads="1"/>
              </p:cNvSpPr>
              <p:nvPr/>
            </p:nvSpPr>
            <p:spPr bwMode="auto">
              <a:xfrm>
                <a:off x="6621" y="3346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R51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85" name="Rectangle 777"/>
              <p:cNvSpPr>
                <a:spLocks noChangeArrowheads="1"/>
              </p:cNvSpPr>
              <p:nvPr/>
            </p:nvSpPr>
            <p:spPr bwMode="auto">
              <a:xfrm>
                <a:off x="6667" y="3494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15k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186" name="Line 778"/>
              <p:cNvSpPr>
                <a:spLocks noChangeShapeType="1"/>
              </p:cNvSpPr>
              <p:nvPr/>
            </p:nvSpPr>
            <p:spPr bwMode="auto">
              <a:xfrm>
                <a:off x="6482" y="3257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87" name="Line 779"/>
              <p:cNvSpPr>
                <a:spLocks noChangeShapeType="1"/>
              </p:cNvSpPr>
              <p:nvPr/>
            </p:nvSpPr>
            <p:spPr bwMode="auto">
              <a:xfrm flipV="1">
                <a:off x="6482" y="353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88" name="Line 780"/>
              <p:cNvSpPr>
                <a:spLocks noChangeShapeType="1"/>
              </p:cNvSpPr>
              <p:nvPr/>
            </p:nvSpPr>
            <p:spPr bwMode="auto">
              <a:xfrm>
                <a:off x="1800" y="3348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89" name="Line 781"/>
              <p:cNvSpPr>
                <a:spLocks noChangeShapeType="1"/>
              </p:cNvSpPr>
              <p:nvPr/>
            </p:nvSpPr>
            <p:spPr bwMode="auto">
              <a:xfrm>
                <a:off x="2167" y="688"/>
                <a:ext cx="367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0" name="Line 782"/>
              <p:cNvSpPr>
                <a:spLocks noChangeShapeType="1"/>
              </p:cNvSpPr>
              <p:nvPr/>
            </p:nvSpPr>
            <p:spPr bwMode="auto">
              <a:xfrm>
                <a:off x="1800" y="688"/>
                <a:ext cx="367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1" name="Oval 783"/>
              <p:cNvSpPr>
                <a:spLocks noChangeArrowheads="1"/>
              </p:cNvSpPr>
              <p:nvPr/>
            </p:nvSpPr>
            <p:spPr bwMode="auto">
              <a:xfrm>
                <a:off x="2149" y="670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2" name="Line 784"/>
              <p:cNvSpPr>
                <a:spLocks noChangeShapeType="1"/>
              </p:cNvSpPr>
              <p:nvPr/>
            </p:nvSpPr>
            <p:spPr bwMode="auto">
              <a:xfrm>
                <a:off x="4095" y="2248"/>
                <a:ext cx="1" cy="2293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3" name="Oval 785"/>
              <p:cNvSpPr>
                <a:spLocks noChangeArrowheads="1"/>
              </p:cNvSpPr>
              <p:nvPr/>
            </p:nvSpPr>
            <p:spPr bwMode="auto">
              <a:xfrm>
                <a:off x="4077" y="4523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4" name="Line 786"/>
              <p:cNvSpPr>
                <a:spLocks noChangeShapeType="1"/>
              </p:cNvSpPr>
              <p:nvPr/>
            </p:nvSpPr>
            <p:spPr bwMode="auto">
              <a:xfrm flipH="1" flipV="1">
                <a:off x="1763" y="1303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5" name="Line 787"/>
              <p:cNvSpPr>
                <a:spLocks noChangeShapeType="1"/>
              </p:cNvSpPr>
              <p:nvPr/>
            </p:nvSpPr>
            <p:spPr bwMode="auto">
              <a:xfrm flipV="1">
                <a:off x="1763" y="1275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6" name="Line 788"/>
              <p:cNvSpPr>
                <a:spLocks noChangeShapeType="1"/>
              </p:cNvSpPr>
              <p:nvPr/>
            </p:nvSpPr>
            <p:spPr bwMode="auto">
              <a:xfrm flipH="1" flipV="1">
                <a:off x="1763" y="1248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7" name="Line 789"/>
              <p:cNvSpPr>
                <a:spLocks noChangeShapeType="1"/>
              </p:cNvSpPr>
              <p:nvPr/>
            </p:nvSpPr>
            <p:spPr bwMode="auto">
              <a:xfrm flipV="1">
                <a:off x="1763" y="1220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8" name="Line 790"/>
              <p:cNvSpPr>
                <a:spLocks noChangeShapeType="1"/>
              </p:cNvSpPr>
              <p:nvPr/>
            </p:nvSpPr>
            <p:spPr bwMode="auto">
              <a:xfrm flipH="1" flipV="1">
                <a:off x="1763" y="1193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9" name="Line 791"/>
              <p:cNvSpPr>
                <a:spLocks noChangeShapeType="1"/>
              </p:cNvSpPr>
              <p:nvPr/>
            </p:nvSpPr>
            <p:spPr bwMode="auto">
              <a:xfrm flipV="1">
                <a:off x="1763" y="1165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00" name="Line 792"/>
              <p:cNvSpPr>
                <a:spLocks noChangeShapeType="1"/>
              </p:cNvSpPr>
              <p:nvPr/>
            </p:nvSpPr>
            <p:spPr bwMode="auto">
              <a:xfrm flipH="1" flipV="1">
                <a:off x="1800" y="1147"/>
                <a:ext cx="36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01" name="Line 793"/>
              <p:cNvSpPr>
                <a:spLocks noChangeShapeType="1"/>
              </p:cNvSpPr>
              <p:nvPr/>
            </p:nvSpPr>
            <p:spPr bwMode="auto">
              <a:xfrm flipV="1">
                <a:off x="1800" y="1321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02" name="Rectangle 794"/>
              <p:cNvSpPr>
                <a:spLocks noChangeArrowheads="1"/>
              </p:cNvSpPr>
              <p:nvPr/>
            </p:nvSpPr>
            <p:spPr bwMode="auto">
              <a:xfrm>
                <a:off x="1934" y="1147"/>
                <a:ext cx="8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03" name="Rectangle 795"/>
              <p:cNvSpPr>
                <a:spLocks noChangeArrowheads="1"/>
              </p:cNvSpPr>
              <p:nvPr/>
            </p:nvSpPr>
            <p:spPr bwMode="auto">
              <a:xfrm>
                <a:off x="1984" y="1295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15k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04" name="Line 796"/>
              <p:cNvSpPr>
                <a:spLocks noChangeShapeType="1"/>
              </p:cNvSpPr>
              <p:nvPr/>
            </p:nvSpPr>
            <p:spPr bwMode="auto">
              <a:xfrm>
                <a:off x="1800" y="1055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05" name="Line 797"/>
              <p:cNvSpPr>
                <a:spLocks noChangeShapeType="1"/>
              </p:cNvSpPr>
              <p:nvPr/>
            </p:nvSpPr>
            <p:spPr bwMode="auto">
              <a:xfrm flipV="1">
                <a:off x="1800" y="1330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06" name="Freeform 798"/>
              <p:cNvSpPr>
                <a:spLocks/>
              </p:cNvSpPr>
              <p:nvPr/>
            </p:nvSpPr>
            <p:spPr bwMode="auto">
              <a:xfrm>
                <a:off x="4784" y="5385"/>
                <a:ext cx="92" cy="7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0"/>
                  </a:cxn>
                  <a:cxn ang="0">
                    <a:pos x="46" y="73"/>
                  </a:cxn>
                  <a:cxn ang="0">
                    <a:pos x="0" y="0"/>
                  </a:cxn>
                </a:cxnLst>
                <a:rect l="0" t="0" r="r" b="b"/>
                <a:pathLst>
                  <a:path w="92" h="73">
                    <a:moveTo>
                      <a:pt x="0" y="0"/>
                    </a:moveTo>
                    <a:lnTo>
                      <a:pt x="92" y="0"/>
                    </a:lnTo>
                    <a:lnTo>
                      <a:pt x="46" y="73"/>
                    </a:lnTo>
                    <a:lnTo>
                      <a:pt x="0" y="0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07" name="Line 799"/>
              <p:cNvSpPr>
                <a:spLocks noChangeShapeType="1"/>
              </p:cNvSpPr>
              <p:nvPr/>
            </p:nvSpPr>
            <p:spPr bwMode="auto">
              <a:xfrm>
                <a:off x="4830" y="5367"/>
                <a:ext cx="1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08" name="Line 800"/>
              <p:cNvSpPr>
                <a:spLocks noChangeShapeType="1"/>
              </p:cNvSpPr>
              <p:nvPr/>
            </p:nvSpPr>
            <p:spPr bwMode="auto">
              <a:xfrm>
                <a:off x="4784" y="5458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09" name="Rectangle 801"/>
              <p:cNvSpPr>
                <a:spLocks noChangeArrowheads="1"/>
              </p:cNvSpPr>
              <p:nvPr/>
            </p:nvSpPr>
            <p:spPr bwMode="auto">
              <a:xfrm>
                <a:off x="4965" y="5366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D70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10" name="Rectangle 802"/>
              <p:cNvSpPr>
                <a:spLocks noChangeArrowheads="1"/>
              </p:cNvSpPr>
              <p:nvPr/>
            </p:nvSpPr>
            <p:spPr bwMode="auto">
              <a:xfrm>
                <a:off x="5013" y="5512"/>
                <a:ext cx="27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D1N4148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11" name="Line 803"/>
              <p:cNvSpPr>
                <a:spLocks noChangeShapeType="1"/>
              </p:cNvSpPr>
              <p:nvPr/>
            </p:nvSpPr>
            <p:spPr bwMode="auto">
              <a:xfrm>
                <a:off x="4830" y="5275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12" name="Line 804"/>
              <p:cNvSpPr>
                <a:spLocks noChangeShapeType="1"/>
              </p:cNvSpPr>
              <p:nvPr/>
            </p:nvSpPr>
            <p:spPr bwMode="auto">
              <a:xfrm flipV="1">
                <a:off x="4830" y="545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13" name="Line 805"/>
              <p:cNvSpPr>
                <a:spLocks noChangeShapeType="1"/>
              </p:cNvSpPr>
              <p:nvPr/>
            </p:nvSpPr>
            <p:spPr bwMode="auto">
              <a:xfrm flipH="1" flipV="1">
                <a:off x="2314" y="3780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14" name="Line 806"/>
              <p:cNvSpPr>
                <a:spLocks noChangeShapeType="1"/>
              </p:cNvSpPr>
              <p:nvPr/>
            </p:nvSpPr>
            <p:spPr bwMode="auto">
              <a:xfrm flipV="1">
                <a:off x="2314" y="3752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15" name="Line 807"/>
              <p:cNvSpPr>
                <a:spLocks noChangeShapeType="1"/>
              </p:cNvSpPr>
              <p:nvPr/>
            </p:nvSpPr>
            <p:spPr bwMode="auto">
              <a:xfrm flipH="1" flipV="1">
                <a:off x="2314" y="3725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16" name="Line 808"/>
              <p:cNvSpPr>
                <a:spLocks noChangeShapeType="1"/>
              </p:cNvSpPr>
              <p:nvPr/>
            </p:nvSpPr>
            <p:spPr bwMode="auto">
              <a:xfrm flipV="1">
                <a:off x="2314" y="3697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17" name="Line 809"/>
              <p:cNvSpPr>
                <a:spLocks noChangeShapeType="1"/>
              </p:cNvSpPr>
              <p:nvPr/>
            </p:nvSpPr>
            <p:spPr bwMode="auto">
              <a:xfrm flipH="1" flipV="1">
                <a:off x="2314" y="3670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218" name="Group 810"/>
            <p:cNvGrpSpPr>
              <a:grpSpLocks/>
            </p:cNvGrpSpPr>
            <p:nvPr/>
          </p:nvGrpSpPr>
          <p:grpSpPr bwMode="auto">
            <a:xfrm>
              <a:off x="46" y="119"/>
              <a:ext cx="8549" cy="5891"/>
              <a:chOff x="46" y="119"/>
              <a:chExt cx="8549" cy="5891"/>
            </a:xfrm>
          </p:grpSpPr>
          <p:sp>
            <p:nvSpPr>
              <p:cNvPr id="18219" name="Line 811"/>
              <p:cNvSpPr>
                <a:spLocks noChangeShapeType="1"/>
              </p:cNvSpPr>
              <p:nvPr/>
            </p:nvSpPr>
            <p:spPr bwMode="auto">
              <a:xfrm flipV="1">
                <a:off x="2314" y="3642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20" name="Line 812"/>
              <p:cNvSpPr>
                <a:spLocks noChangeShapeType="1"/>
              </p:cNvSpPr>
              <p:nvPr/>
            </p:nvSpPr>
            <p:spPr bwMode="auto">
              <a:xfrm flipH="1" flipV="1">
                <a:off x="2351" y="3624"/>
                <a:ext cx="36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21" name="Line 813"/>
              <p:cNvSpPr>
                <a:spLocks noChangeShapeType="1"/>
              </p:cNvSpPr>
              <p:nvPr/>
            </p:nvSpPr>
            <p:spPr bwMode="auto">
              <a:xfrm flipV="1">
                <a:off x="2351" y="3798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22" name="Rectangle 814"/>
              <p:cNvSpPr>
                <a:spLocks noChangeArrowheads="1"/>
              </p:cNvSpPr>
              <p:nvPr/>
            </p:nvSpPr>
            <p:spPr bwMode="auto">
              <a:xfrm>
                <a:off x="2488" y="3626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R13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23" name="Rectangle 815"/>
              <p:cNvSpPr>
                <a:spLocks noChangeArrowheads="1"/>
              </p:cNvSpPr>
              <p:nvPr/>
            </p:nvSpPr>
            <p:spPr bwMode="auto">
              <a:xfrm>
                <a:off x="2534" y="3768"/>
                <a:ext cx="6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24" name="Line 816"/>
              <p:cNvSpPr>
                <a:spLocks noChangeShapeType="1"/>
              </p:cNvSpPr>
              <p:nvPr/>
            </p:nvSpPr>
            <p:spPr bwMode="auto">
              <a:xfrm>
                <a:off x="2351" y="353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25" name="Line 817"/>
              <p:cNvSpPr>
                <a:spLocks noChangeShapeType="1"/>
              </p:cNvSpPr>
              <p:nvPr/>
            </p:nvSpPr>
            <p:spPr bwMode="auto">
              <a:xfrm flipV="1">
                <a:off x="2351" y="380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26" name="Line 818"/>
              <p:cNvSpPr>
                <a:spLocks noChangeShapeType="1"/>
              </p:cNvSpPr>
              <p:nvPr/>
            </p:nvSpPr>
            <p:spPr bwMode="auto">
              <a:xfrm>
                <a:off x="1432" y="2798"/>
                <a:ext cx="1" cy="367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27" name="Line 819"/>
              <p:cNvSpPr>
                <a:spLocks noChangeShapeType="1"/>
              </p:cNvSpPr>
              <p:nvPr/>
            </p:nvSpPr>
            <p:spPr bwMode="auto">
              <a:xfrm>
                <a:off x="4187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28" name="Oval 820"/>
              <p:cNvSpPr>
                <a:spLocks noChangeArrowheads="1"/>
              </p:cNvSpPr>
              <p:nvPr/>
            </p:nvSpPr>
            <p:spPr bwMode="auto">
              <a:xfrm>
                <a:off x="4169" y="1312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29" name="Line 821"/>
              <p:cNvSpPr>
                <a:spLocks noChangeShapeType="1"/>
              </p:cNvSpPr>
              <p:nvPr/>
            </p:nvSpPr>
            <p:spPr bwMode="auto">
              <a:xfrm>
                <a:off x="5013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30" name="Line 822"/>
              <p:cNvSpPr>
                <a:spLocks noChangeShapeType="1"/>
              </p:cNvSpPr>
              <p:nvPr/>
            </p:nvSpPr>
            <p:spPr bwMode="auto">
              <a:xfrm flipV="1">
                <a:off x="514" y="138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31" name="Line 823"/>
              <p:cNvSpPr>
                <a:spLocks noChangeShapeType="1"/>
              </p:cNvSpPr>
              <p:nvPr/>
            </p:nvSpPr>
            <p:spPr bwMode="auto">
              <a:xfrm flipH="1">
                <a:off x="331" y="5367"/>
                <a:ext cx="9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32" name="Line 824"/>
              <p:cNvSpPr>
                <a:spLocks noChangeShapeType="1"/>
              </p:cNvSpPr>
              <p:nvPr/>
            </p:nvSpPr>
            <p:spPr bwMode="auto">
              <a:xfrm>
                <a:off x="2351" y="2981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33" name="Oval 825"/>
              <p:cNvSpPr>
                <a:spLocks noChangeArrowheads="1"/>
              </p:cNvSpPr>
              <p:nvPr/>
            </p:nvSpPr>
            <p:spPr bwMode="auto">
              <a:xfrm>
                <a:off x="2332" y="3147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34" name="Line 826"/>
              <p:cNvSpPr>
                <a:spLocks noChangeShapeType="1"/>
              </p:cNvSpPr>
              <p:nvPr/>
            </p:nvSpPr>
            <p:spPr bwMode="auto">
              <a:xfrm>
                <a:off x="3269" y="2248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35" name="Line 827"/>
              <p:cNvSpPr>
                <a:spLocks noChangeShapeType="1"/>
              </p:cNvSpPr>
              <p:nvPr/>
            </p:nvSpPr>
            <p:spPr bwMode="auto">
              <a:xfrm>
                <a:off x="7584" y="596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36" name="Line 828"/>
              <p:cNvSpPr>
                <a:spLocks noChangeShapeType="1"/>
              </p:cNvSpPr>
              <p:nvPr/>
            </p:nvSpPr>
            <p:spPr bwMode="auto">
              <a:xfrm flipV="1">
                <a:off x="2993" y="4633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37" name="Line 829"/>
              <p:cNvSpPr>
                <a:spLocks noChangeShapeType="1"/>
              </p:cNvSpPr>
              <p:nvPr/>
            </p:nvSpPr>
            <p:spPr bwMode="auto">
              <a:xfrm flipH="1">
                <a:off x="4830" y="6009"/>
                <a:ext cx="826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38" name="Line 830"/>
              <p:cNvSpPr>
                <a:spLocks noChangeShapeType="1"/>
              </p:cNvSpPr>
              <p:nvPr/>
            </p:nvSpPr>
            <p:spPr bwMode="auto">
              <a:xfrm flipH="1" flipV="1">
                <a:off x="4150" y="1853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39" name="Line 831"/>
              <p:cNvSpPr>
                <a:spLocks noChangeShapeType="1"/>
              </p:cNvSpPr>
              <p:nvPr/>
            </p:nvSpPr>
            <p:spPr bwMode="auto">
              <a:xfrm flipV="1">
                <a:off x="4150" y="1826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40" name="Line 832"/>
              <p:cNvSpPr>
                <a:spLocks noChangeShapeType="1"/>
              </p:cNvSpPr>
              <p:nvPr/>
            </p:nvSpPr>
            <p:spPr bwMode="auto">
              <a:xfrm flipH="1" flipV="1">
                <a:off x="4150" y="1798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41" name="Line 833"/>
              <p:cNvSpPr>
                <a:spLocks noChangeShapeType="1"/>
              </p:cNvSpPr>
              <p:nvPr/>
            </p:nvSpPr>
            <p:spPr bwMode="auto">
              <a:xfrm flipV="1">
                <a:off x="4150" y="1771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42" name="Line 834"/>
              <p:cNvSpPr>
                <a:spLocks noChangeShapeType="1"/>
              </p:cNvSpPr>
              <p:nvPr/>
            </p:nvSpPr>
            <p:spPr bwMode="auto">
              <a:xfrm flipH="1" flipV="1">
                <a:off x="4150" y="1743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43" name="Line 835"/>
              <p:cNvSpPr>
                <a:spLocks noChangeShapeType="1"/>
              </p:cNvSpPr>
              <p:nvPr/>
            </p:nvSpPr>
            <p:spPr bwMode="auto">
              <a:xfrm flipV="1">
                <a:off x="4150" y="1716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44" name="Line 836"/>
              <p:cNvSpPr>
                <a:spLocks noChangeShapeType="1"/>
              </p:cNvSpPr>
              <p:nvPr/>
            </p:nvSpPr>
            <p:spPr bwMode="auto">
              <a:xfrm flipH="1" flipV="1">
                <a:off x="4187" y="1697"/>
                <a:ext cx="37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45" name="Line 837"/>
              <p:cNvSpPr>
                <a:spLocks noChangeShapeType="1"/>
              </p:cNvSpPr>
              <p:nvPr/>
            </p:nvSpPr>
            <p:spPr bwMode="auto">
              <a:xfrm flipV="1">
                <a:off x="4187" y="1871"/>
                <a:ext cx="1" cy="10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46" name="Rectangle 838"/>
              <p:cNvSpPr>
                <a:spLocks noChangeArrowheads="1"/>
              </p:cNvSpPr>
              <p:nvPr/>
            </p:nvSpPr>
            <p:spPr bwMode="auto">
              <a:xfrm>
                <a:off x="4327" y="1698"/>
                <a:ext cx="85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R6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47" name="Rectangle 839"/>
              <p:cNvSpPr>
                <a:spLocks noChangeArrowheads="1"/>
              </p:cNvSpPr>
              <p:nvPr/>
            </p:nvSpPr>
            <p:spPr bwMode="auto">
              <a:xfrm>
                <a:off x="4369" y="1843"/>
                <a:ext cx="6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2k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48" name="Line 840"/>
              <p:cNvSpPr>
                <a:spLocks noChangeShapeType="1"/>
              </p:cNvSpPr>
              <p:nvPr/>
            </p:nvSpPr>
            <p:spPr bwMode="auto">
              <a:xfrm>
                <a:off x="4187" y="1605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49" name="Line 841"/>
              <p:cNvSpPr>
                <a:spLocks noChangeShapeType="1"/>
              </p:cNvSpPr>
              <p:nvPr/>
            </p:nvSpPr>
            <p:spPr bwMode="auto">
              <a:xfrm flipV="1">
                <a:off x="4187" y="1881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50" name="Line 842"/>
              <p:cNvSpPr>
                <a:spLocks noChangeShapeType="1"/>
              </p:cNvSpPr>
              <p:nvPr/>
            </p:nvSpPr>
            <p:spPr bwMode="auto">
              <a:xfrm>
                <a:off x="1341" y="1697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51" name="Line 843"/>
              <p:cNvSpPr>
                <a:spLocks noChangeShapeType="1"/>
              </p:cNvSpPr>
              <p:nvPr/>
            </p:nvSpPr>
            <p:spPr bwMode="auto">
              <a:xfrm flipV="1">
                <a:off x="6363" y="2844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52" name="Line 844"/>
              <p:cNvSpPr>
                <a:spLocks noChangeShapeType="1"/>
              </p:cNvSpPr>
              <p:nvPr/>
            </p:nvSpPr>
            <p:spPr bwMode="auto">
              <a:xfrm flipV="1">
                <a:off x="6326" y="2844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53" name="Line 845"/>
              <p:cNvSpPr>
                <a:spLocks noChangeShapeType="1"/>
              </p:cNvSpPr>
              <p:nvPr/>
            </p:nvSpPr>
            <p:spPr bwMode="auto">
              <a:xfrm flipH="1">
                <a:off x="6299" y="2890"/>
                <a:ext cx="27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54" name="Line 846"/>
              <p:cNvSpPr>
                <a:spLocks noChangeShapeType="1"/>
              </p:cNvSpPr>
              <p:nvPr/>
            </p:nvSpPr>
            <p:spPr bwMode="auto">
              <a:xfrm flipH="1">
                <a:off x="6363" y="2890"/>
                <a:ext cx="28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55" name="Rectangle 847"/>
              <p:cNvSpPr>
                <a:spLocks noChangeArrowheads="1"/>
              </p:cNvSpPr>
              <p:nvPr/>
            </p:nvSpPr>
            <p:spPr bwMode="auto">
              <a:xfrm>
                <a:off x="6295" y="2679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C50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56" name="Rectangle 848"/>
              <p:cNvSpPr>
                <a:spLocks noChangeArrowheads="1"/>
              </p:cNvSpPr>
              <p:nvPr/>
            </p:nvSpPr>
            <p:spPr bwMode="auto">
              <a:xfrm>
                <a:off x="6295" y="3072"/>
                <a:ext cx="10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10u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57" name="Line 849"/>
              <p:cNvSpPr>
                <a:spLocks noChangeShapeType="1"/>
              </p:cNvSpPr>
              <p:nvPr/>
            </p:nvSpPr>
            <p:spPr bwMode="auto">
              <a:xfrm flipH="1">
                <a:off x="6391" y="2890"/>
                <a:ext cx="91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58" name="Line 850"/>
              <p:cNvSpPr>
                <a:spLocks noChangeShapeType="1"/>
              </p:cNvSpPr>
              <p:nvPr/>
            </p:nvSpPr>
            <p:spPr bwMode="auto">
              <a:xfrm>
                <a:off x="6207" y="289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59" name="Line 851"/>
              <p:cNvSpPr>
                <a:spLocks noChangeShapeType="1"/>
              </p:cNvSpPr>
              <p:nvPr/>
            </p:nvSpPr>
            <p:spPr bwMode="auto">
              <a:xfrm>
                <a:off x="2718" y="1238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60" name="Line 852"/>
              <p:cNvSpPr>
                <a:spLocks noChangeShapeType="1"/>
              </p:cNvSpPr>
              <p:nvPr/>
            </p:nvSpPr>
            <p:spPr bwMode="auto">
              <a:xfrm>
                <a:off x="3269" y="3165"/>
                <a:ext cx="367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61" name="Line 853"/>
              <p:cNvSpPr>
                <a:spLocks noChangeShapeType="1"/>
              </p:cNvSpPr>
              <p:nvPr/>
            </p:nvSpPr>
            <p:spPr bwMode="auto">
              <a:xfrm>
                <a:off x="5748" y="1881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62" name="Oval 854"/>
              <p:cNvSpPr>
                <a:spLocks noChangeArrowheads="1"/>
              </p:cNvSpPr>
              <p:nvPr/>
            </p:nvSpPr>
            <p:spPr bwMode="auto">
              <a:xfrm>
                <a:off x="5729" y="1862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63" name="Line 855"/>
              <p:cNvSpPr>
                <a:spLocks noChangeShapeType="1"/>
              </p:cNvSpPr>
              <p:nvPr/>
            </p:nvSpPr>
            <p:spPr bwMode="auto">
              <a:xfrm>
                <a:off x="3820" y="5091"/>
                <a:ext cx="1" cy="55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64" name="Line 856"/>
              <p:cNvSpPr>
                <a:spLocks noChangeShapeType="1"/>
              </p:cNvSpPr>
              <p:nvPr/>
            </p:nvSpPr>
            <p:spPr bwMode="auto">
              <a:xfrm flipV="1">
                <a:off x="2543" y="5055"/>
                <a:ext cx="19" cy="3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65" name="Line 857"/>
              <p:cNvSpPr>
                <a:spLocks noChangeShapeType="1"/>
              </p:cNvSpPr>
              <p:nvPr/>
            </p:nvSpPr>
            <p:spPr bwMode="auto">
              <a:xfrm>
                <a:off x="2562" y="5055"/>
                <a:ext cx="27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66" name="Line 858"/>
              <p:cNvSpPr>
                <a:spLocks noChangeShapeType="1"/>
              </p:cNvSpPr>
              <p:nvPr/>
            </p:nvSpPr>
            <p:spPr bwMode="auto">
              <a:xfrm flipV="1">
                <a:off x="2589" y="5055"/>
                <a:ext cx="28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67" name="Line 859"/>
              <p:cNvSpPr>
                <a:spLocks noChangeShapeType="1"/>
              </p:cNvSpPr>
              <p:nvPr/>
            </p:nvSpPr>
            <p:spPr bwMode="auto">
              <a:xfrm>
                <a:off x="2617" y="5055"/>
                <a:ext cx="27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68" name="Line 860"/>
              <p:cNvSpPr>
                <a:spLocks noChangeShapeType="1"/>
              </p:cNvSpPr>
              <p:nvPr/>
            </p:nvSpPr>
            <p:spPr bwMode="auto">
              <a:xfrm flipV="1">
                <a:off x="2644" y="5055"/>
                <a:ext cx="28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69" name="Line 861"/>
              <p:cNvSpPr>
                <a:spLocks noChangeShapeType="1"/>
              </p:cNvSpPr>
              <p:nvPr/>
            </p:nvSpPr>
            <p:spPr bwMode="auto">
              <a:xfrm>
                <a:off x="2672" y="5055"/>
                <a:ext cx="27" cy="73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70" name="Line 862"/>
              <p:cNvSpPr>
                <a:spLocks noChangeShapeType="1"/>
              </p:cNvSpPr>
              <p:nvPr/>
            </p:nvSpPr>
            <p:spPr bwMode="auto">
              <a:xfrm flipV="1">
                <a:off x="2699" y="5091"/>
                <a:ext cx="19" cy="3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71" name="Line 863"/>
              <p:cNvSpPr>
                <a:spLocks noChangeShapeType="1"/>
              </p:cNvSpPr>
              <p:nvPr/>
            </p:nvSpPr>
            <p:spPr bwMode="auto">
              <a:xfrm>
                <a:off x="2534" y="5091"/>
                <a:ext cx="9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72" name="Rectangle 864"/>
              <p:cNvSpPr>
                <a:spLocks noChangeArrowheads="1"/>
              </p:cNvSpPr>
              <p:nvPr/>
            </p:nvSpPr>
            <p:spPr bwMode="auto">
              <a:xfrm>
                <a:off x="2584" y="4906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R58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73" name="Rectangle 865"/>
              <p:cNvSpPr>
                <a:spLocks noChangeArrowheads="1"/>
              </p:cNvSpPr>
              <p:nvPr/>
            </p:nvSpPr>
            <p:spPr bwMode="auto">
              <a:xfrm>
                <a:off x="2583" y="5137"/>
                <a:ext cx="107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11k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74" name="Line 866"/>
              <p:cNvSpPr>
                <a:spLocks noChangeShapeType="1"/>
              </p:cNvSpPr>
              <p:nvPr/>
            </p:nvSpPr>
            <p:spPr bwMode="auto">
              <a:xfrm flipH="1">
                <a:off x="2718" y="509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75" name="Line 867"/>
              <p:cNvSpPr>
                <a:spLocks noChangeShapeType="1"/>
              </p:cNvSpPr>
              <p:nvPr/>
            </p:nvSpPr>
            <p:spPr bwMode="auto">
              <a:xfrm>
                <a:off x="2442" y="509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76" name="Line 868"/>
              <p:cNvSpPr>
                <a:spLocks noChangeShapeType="1"/>
              </p:cNvSpPr>
              <p:nvPr/>
            </p:nvSpPr>
            <p:spPr bwMode="auto">
              <a:xfrm>
                <a:off x="6758" y="1330"/>
                <a:ext cx="1" cy="367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77" name="Line 869"/>
              <p:cNvSpPr>
                <a:spLocks noChangeShapeType="1"/>
              </p:cNvSpPr>
              <p:nvPr/>
            </p:nvSpPr>
            <p:spPr bwMode="auto">
              <a:xfrm>
                <a:off x="5472" y="3073"/>
                <a:ext cx="276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78" name="Line 870"/>
              <p:cNvSpPr>
                <a:spLocks noChangeShapeType="1"/>
              </p:cNvSpPr>
              <p:nvPr/>
            </p:nvSpPr>
            <p:spPr bwMode="auto">
              <a:xfrm>
                <a:off x="1919" y="5046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79" name="Line 871"/>
              <p:cNvSpPr>
                <a:spLocks noChangeShapeType="1"/>
              </p:cNvSpPr>
              <p:nvPr/>
            </p:nvSpPr>
            <p:spPr bwMode="auto">
              <a:xfrm>
                <a:off x="1956" y="5046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80" name="Line 872"/>
              <p:cNvSpPr>
                <a:spLocks noChangeShapeType="1"/>
              </p:cNvSpPr>
              <p:nvPr/>
            </p:nvSpPr>
            <p:spPr bwMode="auto">
              <a:xfrm>
                <a:off x="1956" y="5091"/>
                <a:ext cx="27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81" name="Line 873"/>
              <p:cNvSpPr>
                <a:spLocks noChangeShapeType="1"/>
              </p:cNvSpPr>
              <p:nvPr/>
            </p:nvSpPr>
            <p:spPr bwMode="auto">
              <a:xfrm>
                <a:off x="1891" y="5091"/>
                <a:ext cx="28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82" name="Rectangle 874"/>
              <p:cNvSpPr>
                <a:spLocks noChangeArrowheads="1"/>
              </p:cNvSpPr>
              <p:nvPr/>
            </p:nvSpPr>
            <p:spPr bwMode="auto">
              <a:xfrm>
                <a:off x="1936" y="4906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C53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83" name="Rectangle 875"/>
              <p:cNvSpPr>
                <a:spLocks noChangeArrowheads="1"/>
              </p:cNvSpPr>
              <p:nvPr/>
            </p:nvSpPr>
            <p:spPr bwMode="auto">
              <a:xfrm>
                <a:off x="1936" y="5136"/>
                <a:ext cx="12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4.7u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84" name="Line 876"/>
              <p:cNvSpPr>
                <a:spLocks noChangeShapeType="1"/>
              </p:cNvSpPr>
              <p:nvPr/>
            </p:nvSpPr>
            <p:spPr bwMode="auto">
              <a:xfrm>
                <a:off x="1800" y="5091"/>
                <a:ext cx="91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85" name="Line 877"/>
              <p:cNvSpPr>
                <a:spLocks noChangeShapeType="1"/>
              </p:cNvSpPr>
              <p:nvPr/>
            </p:nvSpPr>
            <p:spPr bwMode="auto">
              <a:xfrm flipH="1">
                <a:off x="1983" y="509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86" name="Line 878"/>
              <p:cNvSpPr>
                <a:spLocks noChangeShapeType="1"/>
              </p:cNvSpPr>
              <p:nvPr/>
            </p:nvSpPr>
            <p:spPr bwMode="auto">
              <a:xfrm flipH="1" flipV="1">
                <a:off x="3599" y="661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87" name="Line 879"/>
              <p:cNvSpPr>
                <a:spLocks noChangeShapeType="1"/>
              </p:cNvSpPr>
              <p:nvPr/>
            </p:nvSpPr>
            <p:spPr bwMode="auto">
              <a:xfrm flipV="1">
                <a:off x="3599" y="633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88" name="Line 880"/>
              <p:cNvSpPr>
                <a:spLocks noChangeShapeType="1"/>
              </p:cNvSpPr>
              <p:nvPr/>
            </p:nvSpPr>
            <p:spPr bwMode="auto">
              <a:xfrm flipH="1" flipV="1">
                <a:off x="3599" y="605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89" name="Line 881"/>
              <p:cNvSpPr>
                <a:spLocks noChangeShapeType="1"/>
              </p:cNvSpPr>
              <p:nvPr/>
            </p:nvSpPr>
            <p:spPr bwMode="auto">
              <a:xfrm flipV="1">
                <a:off x="3599" y="578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90" name="Line 882"/>
              <p:cNvSpPr>
                <a:spLocks noChangeShapeType="1"/>
              </p:cNvSpPr>
              <p:nvPr/>
            </p:nvSpPr>
            <p:spPr bwMode="auto">
              <a:xfrm flipH="1" flipV="1">
                <a:off x="3599" y="550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91" name="Line 883"/>
              <p:cNvSpPr>
                <a:spLocks noChangeShapeType="1"/>
              </p:cNvSpPr>
              <p:nvPr/>
            </p:nvSpPr>
            <p:spPr bwMode="auto">
              <a:xfrm flipV="1">
                <a:off x="3599" y="523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92" name="Line 884"/>
              <p:cNvSpPr>
                <a:spLocks noChangeShapeType="1"/>
              </p:cNvSpPr>
              <p:nvPr/>
            </p:nvSpPr>
            <p:spPr bwMode="auto">
              <a:xfrm flipH="1" flipV="1">
                <a:off x="3636" y="505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93" name="Line 885"/>
              <p:cNvSpPr>
                <a:spLocks noChangeShapeType="1"/>
              </p:cNvSpPr>
              <p:nvPr/>
            </p:nvSpPr>
            <p:spPr bwMode="auto">
              <a:xfrm flipV="1">
                <a:off x="3636" y="679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94" name="Rectangle 886"/>
              <p:cNvSpPr>
                <a:spLocks noChangeArrowheads="1"/>
              </p:cNvSpPr>
              <p:nvPr/>
            </p:nvSpPr>
            <p:spPr bwMode="auto">
              <a:xfrm>
                <a:off x="3772" y="505"/>
                <a:ext cx="8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R4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95" name="Rectangle 887"/>
              <p:cNvSpPr>
                <a:spLocks noChangeArrowheads="1"/>
              </p:cNvSpPr>
              <p:nvPr/>
            </p:nvSpPr>
            <p:spPr bwMode="auto">
              <a:xfrm>
                <a:off x="3822" y="653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33k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296" name="Line 888"/>
              <p:cNvSpPr>
                <a:spLocks noChangeShapeType="1"/>
              </p:cNvSpPr>
              <p:nvPr/>
            </p:nvSpPr>
            <p:spPr bwMode="auto">
              <a:xfrm>
                <a:off x="3636" y="413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97" name="Line 889"/>
              <p:cNvSpPr>
                <a:spLocks noChangeShapeType="1"/>
              </p:cNvSpPr>
              <p:nvPr/>
            </p:nvSpPr>
            <p:spPr bwMode="auto">
              <a:xfrm flipV="1">
                <a:off x="3636" y="68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98" name="Line 890"/>
              <p:cNvSpPr>
                <a:spLocks noChangeShapeType="1"/>
              </p:cNvSpPr>
              <p:nvPr/>
            </p:nvSpPr>
            <p:spPr bwMode="auto">
              <a:xfrm>
                <a:off x="3361" y="1055"/>
                <a:ext cx="275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99" name="Oval 891"/>
              <p:cNvSpPr>
                <a:spLocks noChangeArrowheads="1"/>
              </p:cNvSpPr>
              <p:nvPr/>
            </p:nvSpPr>
            <p:spPr bwMode="auto">
              <a:xfrm>
                <a:off x="3618" y="1037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00" name="Line 892"/>
              <p:cNvSpPr>
                <a:spLocks noChangeShapeType="1"/>
              </p:cNvSpPr>
              <p:nvPr/>
            </p:nvSpPr>
            <p:spPr bwMode="auto">
              <a:xfrm>
                <a:off x="1800" y="3807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01" name="Line 893"/>
              <p:cNvSpPr>
                <a:spLocks noChangeShapeType="1"/>
              </p:cNvSpPr>
              <p:nvPr/>
            </p:nvSpPr>
            <p:spPr bwMode="auto">
              <a:xfrm>
                <a:off x="698" y="5367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02" name="Line 894"/>
              <p:cNvSpPr>
                <a:spLocks noChangeShapeType="1"/>
              </p:cNvSpPr>
              <p:nvPr/>
            </p:nvSpPr>
            <p:spPr bwMode="auto">
              <a:xfrm flipH="1">
                <a:off x="5472" y="4908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03" name="Oval 895"/>
              <p:cNvSpPr>
                <a:spLocks noChangeArrowheads="1"/>
              </p:cNvSpPr>
              <p:nvPr/>
            </p:nvSpPr>
            <p:spPr bwMode="auto">
              <a:xfrm>
                <a:off x="5638" y="4890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04" name="Line 896"/>
              <p:cNvSpPr>
                <a:spLocks noChangeShapeType="1"/>
              </p:cNvSpPr>
              <p:nvPr/>
            </p:nvSpPr>
            <p:spPr bwMode="auto">
              <a:xfrm flipV="1">
                <a:off x="6758" y="1945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05" name="Line 897"/>
              <p:cNvSpPr>
                <a:spLocks noChangeShapeType="1"/>
              </p:cNvSpPr>
              <p:nvPr/>
            </p:nvSpPr>
            <p:spPr bwMode="auto">
              <a:xfrm flipH="1" flipV="1">
                <a:off x="6721" y="191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06" name="Line 898"/>
              <p:cNvSpPr>
                <a:spLocks noChangeShapeType="1"/>
              </p:cNvSpPr>
              <p:nvPr/>
            </p:nvSpPr>
            <p:spPr bwMode="auto">
              <a:xfrm flipV="1">
                <a:off x="6721" y="1890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07" name="Line 899"/>
              <p:cNvSpPr>
                <a:spLocks noChangeShapeType="1"/>
              </p:cNvSpPr>
              <p:nvPr/>
            </p:nvSpPr>
            <p:spPr bwMode="auto">
              <a:xfrm flipH="1" flipV="1">
                <a:off x="6721" y="186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08" name="Line 900"/>
              <p:cNvSpPr>
                <a:spLocks noChangeShapeType="1"/>
              </p:cNvSpPr>
              <p:nvPr/>
            </p:nvSpPr>
            <p:spPr bwMode="auto">
              <a:xfrm flipV="1">
                <a:off x="6721" y="1835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09" name="Line 901"/>
              <p:cNvSpPr>
                <a:spLocks noChangeShapeType="1"/>
              </p:cNvSpPr>
              <p:nvPr/>
            </p:nvSpPr>
            <p:spPr bwMode="auto">
              <a:xfrm flipH="1" flipV="1">
                <a:off x="6721" y="180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10" name="Line 902"/>
              <p:cNvSpPr>
                <a:spLocks noChangeShapeType="1"/>
              </p:cNvSpPr>
              <p:nvPr/>
            </p:nvSpPr>
            <p:spPr bwMode="auto">
              <a:xfrm flipV="1">
                <a:off x="6721" y="1789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11" name="Line 903"/>
              <p:cNvSpPr>
                <a:spLocks noChangeShapeType="1"/>
              </p:cNvSpPr>
              <p:nvPr/>
            </p:nvSpPr>
            <p:spPr bwMode="auto">
              <a:xfrm flipV="1">
                <a:off x="6758" y="1963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12" name="Rectangle 904"/>
              <p:cNvSpPr>
                <a:spLocks noChangeArrowheads="1"/>
              </p:cNvSpPr>
              <p:nvPr/>
            </p:nvSpPr>
            <p:spPr bwMode="auto">
              <a:xfrm>
                <a:off x="6893" y="1791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R41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13" name="Rectangle 905"/>
              <p:cNvSpPr>
                <a:spLocks noChangeArrowheads="1"/>
              </p:cNvSpPr>
              <p:nvPr/>
            </p:nvSpPr>
            <p:spPr bwMode="auto">
              <a:xfrm>
                <a:off x="6939" y="1939"/>
                <a:ext cx="140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150k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14" name="Line 906"/>
              <p:cNvSpPr>
                <a:spLocks noChangeShapeType="1"/>
              </p:cNvSpPr>
              <p:nvPr/>
            </p:nvSpPr>
            <p:spPr bwMode="auto">
              <a:xfrm>
                <a:off x="6758" y="169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15" name="Line 907"/>
              <p:cNvSpPr>
                <a:spLocks noChangeShapeType="1"/>
              </p:cNvSpPr>
              <p:nvPr/>
            </p:nvSpPr>
            <p:spPr bwMode="auto">
              <a:xfrm flipV="1">
                <a:off x="6758" y="197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16" name="Line 908"/>
              <p:cNvSpPr>
                <a:spLocks noChangeShapeType="1"/>
              </p:cNvSpPr>
              <p:nvPr/>
            </p:nvSpPr>
            <p:spPr bwMode="auto">
              <a:xfrm flipV="1">
                <a:off x="8411" y="1147"/>
                <a:ext cx="1" cy="110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17" name="Line 909"/>
              <p:cNvSpPr>
                <a:spLocks noChangeShapeType="1"/>
              </p:cNvSpPr>
              <p:nvPr/>
            </p:nvSpPr>
            <p:spPr bwMode="auto">
              <a:xfrm>
                <a:off x="6482" y="3073"/>
                <a:ext cx="276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18" name="Oval 910"/>
              <p:cNvSpPr>
                <a:spLocks noChangeArrowheads="1"/>
              </p:cNvSpPr>
              <p:nvPr/>
            </p:nvSpPr>
            <p:spPr bwMode="auto">
              <a:xfrm>
                <a:off x="6464" y="3055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19" name="Line 911"/>
              <p:cNvSpPr>
                <a:spLocks noChangeShapeType="1"/>
              </p:cNvSpPr>
              <p:nvPr/>
            </p:nvSpPr>
            <p:spPr bwMode="auto">
              <a:xfrm>
                <a:off x="2167" y="963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20" name="Oval 912"/>
              <p:cNvSpPr>
                <a:spLocks noChangeArrowheads="1"/>
              </p:cNvSpPr>
              <p:nvPr/>
            </p:nvSpPr>
            <p:spPr bwMode="auto">
              <a:xfrm>
                <a:off x="2149" y="1220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21" name="Line 913"/>
              <p:cNvSpPr>
                <a:spLocks noChangeShapeType="1"/>
              </p:cNvSpPr>
              <p:nvPr/>
            </p:nvSpPr>
            <p:spPr bwMode="auto">
              <a:xfrm flipH="1" flipV="1">
                <a:off x="3232" y="2771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22" name="Line 914"/>
              <p:cNvSpPr>
                <a:spLocks noChangeShapeType="1"/>
              </p:cNvSpPr>
              <p:nvPr/>
            </p:nvSpPr>
            <p:spPr bwMode="auto">
              <a:xfrm flipV="1">
                <a:off x="3232" y="2743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23" name="Line 915"/>
              <p:cNvSpPr>
                <a:spLocks noChangeShapeType="1"/>
              </p:cNvSpPr>
              <p:nvPr/>
            </p:nvSpPr>
            <p:spPr bwMode="auto">
              <a:xfrm flipH="1" flipV="1">
                <a:off x="3232" y="2715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24" name="Line 916"/>
              <p:cNvSpPr>
                <a:spLocks noChangeShapeType="1"/>
              </p:cNvSpPr>
              <p:nvPr/>
            </p:nvSpPr>
            <p:spPr bwMode="auto">
              <a:xfrm flipV="1">
                <a:off x="3232" y="2688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25" name="Line 917"/>
              <p:cNvSpPr>
                <a:spLocks noChangeShapeType="1"/>
              </p:cNvSpPr>
              <p:nvPr/>
            </p:nvSpPr>
            <p:spPr bwMode="auto">
              <a:xfrm flipH="1" flipV="1">
                <a:off x="3232" y="2660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26" name="Line 918"/>
              <p:cNvSpPr>
                <a:spLocks noChangeShapeType="1"/>
              </p:cNvSpPr>
              <p:nvPr/>
            </p:nvSpPr>
            <p:spPr bwMode="auto">
              <a:xfrm flipV="1">
                <a:off x="3232" y="2633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27" name="Line 919"/>
              <p:cNvSpPr>
                <a:spLocks noChangeShapeType="1"/>
              </p:cNvSpPr>
              <p:nvPr/>
            </p:nvSpPr>
            <p:spPr bwMode="auto">
              <a:xfrm flipH="1" flipV="1">
                <a:off x="3269" y="2615"/>
                <a:ext cx="36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28" name="Line 920"/>
              <p:cNvSpPr>
                <a:spLocks noChangeShapeType="1"/>
              </p:cNvSpPr>
              <p:nvPr/>
            </p:nvSpPr>
            <p:spPr bwMode="auto">
              <a:xfrm flipV="1">
                <a:off x="3269" y="2789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29" name="Rectangle 921"/>
              <p:cNvSpPr>
                <a:spLocks noChangeArrowheads="1"/>
              </p:cNvSpPr>
              <p:nvPr/>
            </p:nvSpPr>
            <p:spPr bwMode="auto">
              <a:xfrm>
                <a:off x="3406" y="2615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R14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30" name="Rectangle 922"/>
              <p:cNvSpPr>
                <a:spLocks noChangeArrowheads="1"/>
              </p:cNvSpPr>
              <p:nvPr/>
            </p:nvSpPr>
            <p:spPr bwMode="auto">
              <a:xfrm>
                <a:off x="3454" y="2761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33k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31" name="Line 923"/>
              <p:cNvSpPr>
                <a:spLocks noChangeShapeType="1"/>
              </p:cNvSpPr>
              <p:nvPr/>
            </p:nvSpPr>
            <p:spPr bwMode="auto">
              <a:xfrm>
                <a:off x="3269" y="2523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2" name="Line 924"/>
              <p:cNvSpPr>
                <a:spLocks noChangeShapeType="1"/>
              </p:cNvSpPr>
              <p:nvPr/>
            </p:nvSpPr>
            <p:spPr bwMode="auto">
              <a:xfrm flipV="1">
                <a:off x="3269" y="279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3" name="Line 925"/>
              <p:cNvSpPr>
                <a:spLocks noChangeShapeType="1"/>
              </p:cNvSpPr>
              <p:nvPr/>
            </p:nvSpPr>
            <p:spPr bwMode="auto">
              <a:xfrm>
                <a:off x="8594" y="2890"/>
                <a:ext cx="1" cy="1376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4" name="Line 926"/>
              <p:cNvSpPr>
                <a:spLocks noChangeShapeType="1"/>
              </p:cNvSpPr>
              <p:nvPr/>
            </p:nvSpPr>
            <p:spPr bwMode="auto">
              <a:xfrm flipH="1">
                <a:off x="4187" y="138"/>
                <a:ext cx="257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5" name="Oval 927"/>
              <p:cNvSpPr>
                <a:spLocks noChangeArrowheads="1"/>
              </p:cNvSpPr>
              <p:nvPr/>
            </p:nvSpPr>
            <p:spPr bwMode="auto">
              <a:xfrm>
                <a:off x="4169" y="119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6" name="Line 928"/>
              <p:cNvSpPr>
                <a:spLocks noChangeShapeType="1"/>
              </p:cNvSpPr>
              <p:nvPr/>
            </p:nvSpPr>
            <p:spPr bwMode="auto">
              <a:xfrm flipH="1">
                <a:off x="5840" y="2981"/>
                <a:ext cx="91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7" name="Line 929"/>
              <p:cNvSpPr>
                <a:spLocks noChangeShapeType="1"/>
              </p:cNvSpPr>
              <p:nvPr/>
            </p:nvSpPr>
            <p:spPr bwMode="auto">
              <a:xfrm flipH="1" flipV="1">
                <a:off x="5840" y="3119"/>
                <a:ext cx="91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8" name="Freeform 930"/>
              <p:cNvSpPr>
                <a:spLocks/>
              </p:cNvSpPr>
              <p:nvPr/>
            </p:nvSpPr>
            <p:spPr bwMode="auto">
              <a:xfrm>
                <a:off x="5849" y="3110"/>
                <a:ext cx="64" cy="46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64" y="46"/>
                  </a:cxn>
                  <a:cxn ang="0">
                    <a:pos x="18" y="0"/>
                  </a:cxn>
                </a:cxnLst>
                <a:rect l="0" t="0" r="r" b="b"/>
                <a:pathLst>
                  <a:path w="64" h="46">
                    <a:moveTo>
                      <a:pt x="0" y="37"/>
                    </a:moveTo>
                    <a:lnTo>
                      <a:pt x="64" y="46"/>
                    </a:lnTo>
                    <a:lnTo>
                      <a:pt x="18" y="0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9" name="Line 931"/>
              <p:cNvSpPr>
                <a:spLocks noChangeShapeType="1"/>
              </p:cNvSpPr>
              <p:nvPr/>
            </p:nvSpPr>
            <p:spPr bwMode="auto">
              <a:xfrm>
                <a:off x="5840" y="2981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40" name="Rectangle 932"/>
              <p:cNvSpPr>
                <a:spLocks noChangeArrowheads="1"/>
              </p:cNvSpPr>
              <p:nvPr/>
            </p:nvSpPr>
            <p:spPr bwMode="auto">
              <a:xfrm>
                <a:off x="5793" y="2843"/>
                <a:ext cx="12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Q42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41" name="Rectangle 933"/>
              <p:cNvSpPr>
                <a:spLocks noChangeArrowheads="1"/>
              </p:cNvSpPr>
              <p:nvPr/>
            </p:nvSpPr>
            <p:spPr bwMode="auto">
              <a:xfrm>
                <a:off x="5563" y="3166"/>
                <a:ext cx="27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42" name="Line 934"/>
              <p:cNvSpPr>
                <a:spLocks noChangeShapeType="1"/>
              </p:cNvSpPr>
              <p:nvPr/>
            </p:nvSpPr>
            <p:spPr bwMode="auto">
              <a:xfrm>
                <a:off x="5748" y="3073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43" name="Line 935"/>
              <p:cNvSpPr>
                <a:spLocks noChangeShapeType="1"/>
              </p:cNvSpPr>
              <p:nvPr/>
            </p:nvSpPr>
            <p:spPr bwMode="auto">
              <a:xfrm>
                <a:off x="5931" y="2890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44" name="Line 936"/>
              <p:cNvSpPr>
                <a:spLocks noChangeShapeType="1"/>
              </p:cNvSpPr>
              <p:nvPr/>
            </p:nvSpPr>
            <p:spPr bwMode="auto">
              <a:xfrm flipV="1">
                <a:off x="5931" y="3165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45" name="Line 937"/>
              <p:cNvSpPr>
                <a:spLocks noChangeShapeType="1"/>
              </p:cNvSpPr>
              <p:nvPr/>
            </p:nvSpPr>
            <p:spPr bwMode="auto">
              <a:xfrm>
                <a:off x="2718" y="1789"/>
                <a:ext cx="1" cy="183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46" name="Line 938"/>
              <p:cNvSpPr>
                <a:spLocks noChangeShapeType="1"/>
              </p:cNvSpPr>
              <p:nvPr/>
            </p:nvSpPr>
            <p:spPr bwMode="auto">
              <a:xfrm>
                <a:off x="3269" y="2890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47" name="Line 939"/>
              <p:cNvSpPr>
                <a:spLocks noChangeShapeType="1"/>
              </p:cNvSpPr>
              <p:nvPr/>
            </p:nvSpPr>
            <p:spPr bwMode="auto">
              <a:xfrm flipH="1">
                <a:off x="2259" y="5642"/>
                <a:ext cx="183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48" name="Oval 940"/>
              <p:cNvSpPr>
                <a:spLocks noChangeArrowheads="1"/>
              </p:cNvSpPr>
              <p:nvPr/>
            </p:nvSpPr>
            <p:spPr bwMode="auto">
              <a:xfrm>
                <a:off x="2240" y="5624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49" name="Arc 941"/>
              <p:cNvSpPr>
                <a:spLocks/>
              </p:cNvSpPr>
              <p:nvPr/>
            </p:nvSpPr>
            <p:spPr bwMode="auto">
              <a:xfrm>
                <a:off x="927" y="963"/>
                <a:ext cx="46" cy="9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1600 w 21600"/>
                  <a:gd name="T1" fmla="*/ 43200 h 43200"/>
                  <a:gd name="T2" fmla="*/ 21600 w 21600"/>
                  <a:gd name="T3" fmla="*/ 0 h 43200"/>
                  <a:gd name="T4" fmla="*/ 21600 w 216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200" fill="none" extrusionOk="0">
                    <a:moveTo>
                      <a:pt x="21600" y="43200"/>
                    </a:move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43200" stroke="0" extrusionOk="0">
                    <a:moveTo>
                      <a:pt x="21600" y="43200"/>
                    </a:move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50" name="Arc 942"/>
              <p:cNvSpPr>
                <a:spLocks/>
              </p:cNvSpPr>
              <p:nvPr/>
            </p:nvSpPr>
            <p:spPr bwMode="auto">
              <a:xfrm>
                <a:off x="927" y="872"/>
                <a:ext cx="46" cy="9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1600 w 21600"/>
                  <a:gd name="T1" fmla="*/ 43200 h 43200"/>
                  <a:gd name="T2" fmla="*/ 21600 w 21600"/>
                  <a:gd name="T3" fmla="*/ 0 h 43200"/>
                  <a:gd name="T4" fmla="*/ 21600 w 216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200" fill="none" extrusionOk="0">
                    <a:moveTo>
                      <a:pt x="21600" y="43200"/>
                    </a:move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43200" stroke="0" extrusionOk="0">
                    <a:moveTo>
                      <a:pt x="21600" y="43200"/>
                    </a:move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51" name="Arc 943"/>
              <p:cNvSpPr>
                <a:spLocks/>
              </p:cNvSpPr>
              <p:nvPr/>
            </p:nvSpPr>
            <p:spPr bwMode="auto">
              <a:xfrm>
                <a:off x="927" y="780"/>
                <a:ext cx="46" cy="9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1600 w 21600"/>
                  <a:gd name="T1" fmla="*/ 43200 h 43200"/>
                  <a:gd name="T2" fmla="*/ 21600 w 21600"/>
                  <a:gd name="T3" fmla="*/ 0 h 43200"/>
                  <a:gd name="T4" fmla="*/ 21600 w 216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200" fill="none" extrusionOk="0">
                    <a:moveTo>
                      <a:pt x="21600" y="43200"/>
                    </a:move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43200" stroke="0" extrusionOk="0">
                    <a:moveTo>
                      <a:pt x="21600" y="43200"/>
                    </a:move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52" name="Arc 944"/>
              <p:cNvSpPr>
                <a:spLocks/>
              </p:cNvSpPr>
              <p:nvPr/>
            </p:nvSpPr>
            <p:spPr bwMode="auto">
              <a:xfrm>
                <a:off x="927" y="1055"/>
                <a:ext cx="46" cy="9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1600 w 21600"/>
                  <a:gd name="T1" fmla="*/ 43200 h 43200"/>
                  <a:gd name="T2" fmla="*/ 21600 w 21600"/>
                  <a:gd name="T3" fmla="*/ 0 h 43200"/>
                  <a:gd name="T4" fmla="*/ 21600 w 216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200" fill="none" extrusionOk="0">
                    <a:moveTo>
                      <a:pt x="21600" y="43200"/>
                    </a:move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43200" stroke="0" extrusionOk="0">
                    <a:moveTo>
                      <a:pt x="21600" y="43200"/>
                    </a:move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53" name="Rectangle 945"/>
              <p:cNvSpPr>
                <a:spLocks noChangeArrowheads="1"/>
              </p:cNvSpPr>
              <p:nvPr/>
            </p:nvSpPr>
            <p:spPr bwMode="auto">
              <a:xfrm>
                <a:off x="1016" y="779"/>
                <a:ext cx="7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L1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54" name="Rectangle 946"/>
              <p:cNvSpPr>
                <a:spLocks noChangeArrowheads="1"/>
              </p:cNvSpPr>
              <p:nvPr/>
            </p:nvSpPr>
            <p:spPr bwMode="auto">
              <a:xfrm>
                <a:off x="1066" y="929"/>
                <a:ext cx="20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3.25uH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55" name="Line 947"/>
              <p:cNvSpPr>
                <a:spLocks noChangeShapeType="1"/>
              </p:cNvSpPr>
              <p:nvPr/>
            </p:nvSpPr>
            <p:spPr bwMode="auto">
              <a:xfrm flipV="1">
                <a:off x="973" y="1147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56" name="Rectangle 948"/>
              <p:cNvSpPr>
                <a:spLocks noChangeArrowheads="1"/>
              </p:cNvSpPr>
              <p:nvPr/>
            </p:nvSpPr>
            <p:spPr bwMode="auto">
              <a:xfrm>
                <a:off x="982" y="1209"/>
                <a:ext cx="3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57" name="Line 949"/>
              <p:cNvSpPr>
                <a:spLocks noChangeShapeType="1"/>
              </p:cNvSpPr>
              <p:nvPr/>
            </p:nvSpPr>
            <p:spPr bwMode="auto">
              <a:xfrm>
                <a:off x="973" y="68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58" name="Rectangle 950"/>
              <p:cNvSpPr>
                <a:spLocks noChangeArrowheads="1"/>
              </p:cNvSpPr>
              <p:nvPr/>
            </p:nvSpPr>
            <p:spPr bwMode="auto">
              <a:xfrm>
                <a:off x="982" y="605"/>
                <a:ext cx="3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59" name="Line 951"/>
              <p:cNvSpPr>
                <a:spLocks noChangeShapeType="1"/>
              </p:cNvSpPr>
              <p:nvPr/>
            </p:nvSpPr>
            <p:spPr bwMode="auto">
              <a:xfrm>
                <a:off x="6758" y="963"/>
                <a:ext cx="1" cy="367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60" name="Oval 952"/>
              <p:cNvSpPr>
                <a:spLocks noChangeArrowheads="1"/>
              </p:cNvSpPr>
              <p:nvPr/>
            </p:nvSpPr>
            <p:spPr bwMode="auto">
              <a:xfrm>
                <a:off x="6739" y="1312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61" name="Line 953"/>
              <p:cNvSpPr>
                <a:spLocks noChangeShapeType="1"/>
              </p:cNvSpPr>
              <p:nvPr/>
            </p:nvSpPr>
            <p:spPr bwMode="auto">
              <a:xfrm>
                <a:off x="331" y="5367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62" name="Line 954"/>
              <p:cNvSpPr>
                <a:spLocks noChangeShapeType="1"/>
              </p:cNvSpPr>
              <p:nvPr/>
            </p:nvSpPr>
            <p:spPr bwMode="auto">
              <a:xfrm flipV="1">
                <a:off x="6207" y="4174"/>
                <a:ext cx="1" cy="73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63" name="Line 955"/>
              <p:cNvSpPr>
                <a:spLocks noChangeShapeType="1"/>
              </p:cNvSpPr>
              <p:nvPr/>
            </p:nvSpPr>
            <p:spPr bwMode="auto">
              <a:xfrm>
                <a:off x="2351" y="4082"/>
                <a:ext cx="918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64" name="Oval 956"/>
              <p:cNvSpPr>
                <a:spLocks noChangeArrowheads="1"/>
              </p:cNvSpPr>
              <p:nvPr/>
            </p:nvSpPr>
            <p:spPr bwMode="auto">
              <a:xfrm>
                <a:off x="3250" y="4064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65" name="Line 957"/>
              <p:cNvSpPr>
                <a:spLocks noChangeShapeType="1"/>
              </p:cNvSpPr>
              <p:nvPr/>
            </p:nvSpPr>
            <p:spPr bwMode="auto">
              <a:xfrm>
                <a:off x="8043" y="963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66" name="Line 958"/>
              <p:cNvSpPr>
                <a:spLocks noChangeShapeType="1"/>
              </p:cNvSpPr>
              <p:nvPr/>
            </p:nvSpPr>
            <p:spPr bwMode="auto">
              <a:xfrm flipH="1">
                <a:off x="2259" y="4633"/>
                <a:ext cx="734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67" name="Line 959"/>
              <p:cNvSpPr>
                <a:spLocks noChangeShapeType="1"/>
              </p:cNvSpPr>
              <p:nvPr/>
            </p:nvSpPr>
            <p:spPr bwMode="auto">
              <a:xfrm>
                <a:off x="927" y="1578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68" name="Line 960"/>
              <p:cNvSpPr>
                <a:spLocks noChangeShapeType="1"/>
              </p:cNvSpPr>
              <p:nvPr/>
            </p:nvSpPr>
            <p:spPr bwMode="auto">
              <a:xfrm>
                <a:off x="927" y="154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69" name="Line 961"/>
              <p:cNvSpPr>
                <a:spLocks noChangeShapeType="1"/>
              </p:cNvSpPr>
              <p:nvPr/>
            </p:nvSpPr>
            <p:spPr bwMode="auto">
              <a:xfrm flipV="1">
                <a:off x="973" y="1514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70" name="Line 962"/>
              <p:cNvSpPr>
                <a:spLocks noChangeShapeType="1"/>
              </p:cNvSpPr>
              <p:nvPr/>
            </p:nvSpPr>
            <p:spPr bwMode="auto">
              <a:xfrm flipV="1">
                <a:off x="973" y="1578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71" name="Rectangle 963"/>
              <p:cNvSpPr>
                <a:spLocks noChangeArrowheads="1"/>
              </p:cNvSpPr>
              <p:nvPr/>
            </p:nvSpPr>
            <p:spPr bwMode="auto">
              <a:xfrm>
                <a:off x="1109" y="1516"/>
                <a:ext cx="85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72" name="Rectangle 964"/>
              <p:cNvSpPr>
                <a:spLocks noChangeArrowheads="1"/>
              </p:cNvSpPr>
              <p:nvPr/>
            </p:nvSpPr>
            <p:spPr bwMode="auto">
              <a:xfrm>
                <a:off x="1156" y="1659"/>
                <a:ext cx="12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.01u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73" name="Line 965"/>
              <p:cNvSpPr>
                <a:spLocks noChangeShapeType="1"/>
              </p:cNvSpPr>
              <p:nvPr/>
            </p:nvSpPr>
            <p:spPr bwMode="auto">
              <a:xfrm flipV="1">
                <a:off x="973" y="1605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74" name="Line 966"/>
              <p:cNvSpPr>
                <a:spLocks noChangeShapeType="1"/>
              </p:cNvSpPr>
              <p:nvPr/>
            </p:nvSpPr>
            <p:spPr bwMode="auto">
              <a:xfrm>
                <a:off x="973" y="142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75" name="Line 967"/>
              <p:cNvSpPr>
                <a:spLocks noChangeShapeType="1"/>
              </p:cNvSpPr>
              <p:nvPr/>
            </p:nvSpPr>
            <p:spPr bwMode="auto">
              <a:xfrm>
                <a:off x="1341" y="1238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76" name="Line 968"/>
              <p:cNvSpPr>
                <a:spLocks noChangeShapeType="1"/>
              </p:cNvSpPr>
              <p:nvPr/>
            </p:nvSpPr>
            <p:spPr bwMode="auto">
              <a:xfrm>
                <a:off x="1800" y="1422"/>
                <a:ext cx="1" cy="550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77" name="Line 969"/>
              <p:cNvSpPr>
                <a:spLocks noChangeShapeType="1"/>
              </p:cNvSpPr>
              <p:nvPr/>
            </p:nvSpPr>
            <p:spPr bwMode="auto">
              <a:xfrm>
                <a:off x="1432" y="4082"/>
                <a:ext cx="368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78" name="Oval 970"/>
              <p:cNvSpPr>
                <a:spLocks noChangeArrowheads="1"/>
              </p:cNvSpPr>
              <p:nvPr/>
            </p:nvSpPr>
            <p:spPr bwMode="auto">
              <a:xfrm>
                <a:off x="1781" y="4064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79" name="Line 971"/>
              <p:cNvSpPr>
                <a:spLocks noChangeShapeType="1"/>
              </p:cNvSpPr>
              <p:nvPr/>
            </p:nvSpPr>
            <p:spPr bwMode="auto">
              <a:xfrm>
                <a:off x="1432" y="3532"/>
                <a:ext cx="1" cy="550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80" name="Line 972"/>
              <p:cNvSpPr>
                <a:spLocks noChangeShapeType="1"/>
              </p:cNvSpPr>
              <p:nvPr/>
            </p:nvSpPr>
            <p:spPr bwMode="auto">
              <a:xfrm>
                <a:off x="3636" y="4266"/>
                <a:ext cx="1" cy="64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81" name="Line 973"/>
              <p:cNvSpPr>
                <a:spLocks noChangeShapeType="1"/>
              </p:cNvSpPr>
              <p:nvPr/>
            </p:nvSpPr>
            <p:spPr bwMode="auto">
              <a:xfrm flipH="1">
                <a:off x="4003" y="454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82" name="Oval 974"/>
              <p:cNvSpPr>
                <a:spLocks noChangeArrowheads="1"/>
              </p:cNvSpPr>
              <p:nvPr/>
            </p:nvSpPr>
            <p:spPr bwMode="auto">
              <a:xfrm>
                <a:off x="3985" y="4523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83" name="Line 975"/>
              <p:cNvSpPr>
                <a:spLocks noChangeShapeType="1"/>
              </p:cNvSpPr>
              <p:nvPr/>
            </p:nvSpPr>
            <p:spPr bwMode="auto">
              <a:xfrm flipV="1">
                <a:off x="578" y="532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84" name="Line 976"/>
              <p:cNvSpPr>
                <a:spLocks noChangeShapeType="1"/>
              </p:cNvSpPr>
              <p:nvPr/>
            </p:nvSpPr>
            <p:spPr bwMode="auto">
              <a:xfrm flipV="1">
                <a:off x="542" y="532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85" name="Line 977"/>
              <p:cNvSpPr>
                <a:spLocks noChangeShapeType="1"/>
              </p:cNvSpPr>
              <p:nvPr/>
            </p:nvSpPr>
            <p:spPr bwMode="auto">
              <a:xfrm flipH="1">
                <a:off x="514" y="5367"/>
                <a:ext cx="28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86" name="Line 978"/>
              <p:cNvSpPr>
                <a:spLocks noChangeShapeType="1"/>
              </p:cNvSpPr>
              <p:nvPr/>
            </p:nvSpPr>
            <p:spPr bwMode="auto">
              <a:xfrm flipH="1">
                <a:off x="578" y="5367"/>
                <a:ext cx="28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87" name="Rectangle 979"/>
              <p:cNvSpPr>
                <a:spLocks noChangeArrowheads="1"/>
              </p:cNvSpPr>
              <p:nvPr/>
            </p:nvSpPr>
            <p:spPr bwMode="auto">
              <a:xfrm>
                <a:off x="514" y="5152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C55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88" name="Rectangle 980"/>
              <p:cNvSpPr>
                <a:spLocks noChangeArrowheads="1"/>
              </p:cNvSpPr>
              <p:nvPr/>
            </p:nvSpPr>
            <p:spPr bwMode="auto">
              <a:xfrm>
                <a:off x="514" y="5550"/>
                <a:ext cx="10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10u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389" name="Line 981"/>
              <p:cNvSpPr>
                <a:spLocks noChangeShapeType="1"/>
              </p:cNvSpPr>
              <p:nvPr/>
            </p:nvSpPr>
            <p:spPr bwMode="auto">
              <a:xfrm flipH="1">
                <a:off x="606" y="5367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90" name="Line 982"/>
              <p:cNvSpPr>
                <a:spLocks noChangeShapeType="1"/>
              </p:cNvSpPr>
              <p:nvPr/>
            </p:nvSpPr>
            <p:spPr bwMode="auto">
              <a:xfrm>
                <a:off x="422" y="5367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91" name="Line 983"/>
              <p:cNvSpPr>
                <a:spLocks noChangeShapeType="1"/>
              </p:cNvSpPr>
              <p:nvPr/>
            </p:nvSpPr>
            <p:spPr bwMode="auto">
              <a:xfrm flipH="1" flipV="1">
                <a:off x="5895" y="2679"/>
                <a:ext cx="36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92" name="Line 984"/>
              <p:cNvSpPr>
                <a:spLocks noChangeShapeType="1"/>
              </p:cNvSpPr>
              <p:nvPr/>
            </p:nvSpPr>
            <p:spPr bwMode="auto">
              <a:xfrm flipV="1">
                <a:off x="5895" y="2651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93" name="Line 985"/>
              <p:cNvSpPr>
                <a:spLocks noChangeShapeType="1"/>
              </p:cNvSpPr>
              <p:nvPr/>
            </p:nvSpPr>
            <p:spPr bwMode="auto">
              <a:xfrm flipH="1" flipV="1">
                <a:off x="5895" y="2624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94" name="Line 986"/>
              <p:cNvSpPr>
                <a:spLocks noChangeShapeType="1"/>
              </p:cNvSpPr>
              <p:nvPr/>
            </p:nvSpPr>
            <p:spPr bwMode="auto">
              <a:xfrm flipV="1">
                <a:off x="5895" y="2596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95" name="Line 987"/>
              <p:cNvSpPr>
                <a:spLocks noChangeShapeType="1"/>
              </p:cNvSpPr>
              <p:nvPr/>
            </p:nvSpPr>
            <p:spPr bwMode="auto">
              <a:xfrm flipH="1" flipV="1">
                <a:off x="5895" y="2569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96" name="Line 988"/>
              <p:cNvSpPr>
                <a:spLocks noChangeShapeType="1"/>
              </p:cNvSpPr>
              <p:nvPr/>
            </p:nvSpPr>
            <p:spPr bwMode="auto">
              <a:xfrm flipV="1">
                <a:off x="5895" y="2541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97" name="Line 989"/>
              <p:cNvSpPr>
                <a:spLocks noChangeShapeType="1"/>
              </p:cNvSpPr>
              <p:nvPr/>
            </p:nvSpPr>
            <p:spPr bwMode="auto">
              <a:xfrm flipH="1" flipV="1">
                <a:off x="5931" y="2523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98" name="Line 990"/>
              <p:cNvSpPr>
                <a:spLocks noChangeShapeType="1"/>
              </p:cNvSpPr>
              <p:nvPr/>
            </p:nvSpPr>
            <p:spPr bwMode="auto">
              <a:xfrm flipV="1">
                <a:off x="5931" y="2697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99" name="Rectangle 991"/>
              <p:cNvSpPr>
                <a:spLocks noChangeArrowheads="1"/>
              </p:cNvSpPr>
              <p:nvPr/>
            </p:nvSpPr>
            <p:spPr bwMode="auto">
              <a:xfrm>
                <a:off x="6069" y="2521"/>
                <a:ext cx="15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R401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400" name="Rectangle 992"/>
              <p:cNvSpPr>
                <a:spLocks noChangeArrowheads="1"/>
              </p:cNvSpPr>
              <p:nvPr/>
            </p:nvSpPr>
            <p:spPr bwMode="auto">
              <a:xfrm>
                <a:off x="6113" y="2671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401" name="Line 993"/>
              <p:cNvSpPr>
                <a:spLocks noChangeShapeType="1"/>
              </p:cNvSpPr>
              <p:nvPr/>
            </p:nvSpPr>
            <p:spPr bwMode="auto">
              <a:xfrm>
                <a:off x="5931" y="243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02" name="Line 994"/>
              <p:cNvSpPr>
                <a:spLocks noChangeShapeType="1"/>
              </p:cNvSpPr>
              <p:nvPr/>
            </p:nvSpPr>
            <p:spPr bwMode="auto">
              <a:xfrm flipV="1">
                <a:off x="5931" y="2706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03" name="Line 995"/>
              <p:cNvSpPr>
                <a:spLocks noChangeShapeType="1"/>
              </p:cNvSpPr>
              <p:nvPr/>
            </p:nvSpPr>
            <p:spPr bwMode="auto">
              <a:xfrm>
                <a:off x="5748" y="1697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04" name="Line 996"/>
              <p:cNvSpPr>
                <a:spLocks noChangeShapeType="1"/>
              </p:cNvSpPr>
              <p:nvPr/>
            </p:nvSpPr>
            <p:spPr bwMode="auto">
              <a:xfrm>
                <a:off x="5472" y="2798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05" name="Oval 997"/>
              <p:cNvSpPr>
                <a:spLocks noChangeArrowheads="1"/>
              </p:cNvSpPr>
              <p:nvPr/>
            </p:nvSpPr>
            <p:spPr bwMode="auto">
              <a:xfrm>
                <a:off x="5454" y="3055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06" name="Arc 998"/>
              <p:cNvSpPr>
                <a:spLocks/>
              </p:cNvSpPr>
              <p:nvPr/>
            </p:nvSpPr>
            <p:spPr bwMode="auto">
              <a:xfrm>
                <a:off x="275" y="5798"/>
                <a:ext cx="56" cy="28"/>
              </a:xfrm>
              <a:custGeom>
                <a:avLst/>
                <a:gdLst>
                  <a:gd name="G0" fmla="+- 21586 0 0"/>
                  <a:gd name="G1" fmla="+- 21600 0 0"/>
                  <a:gd name="G2" fmla="+- 21600 0 0"/>
                  <a:gd name="T0" fmla="*/ 0 w 43172"/>
                  <a:gd name="T1" fmla="*/ 20815 h 21600"/>
                  <a:gd name="T2" fmla="*/ 43172 w 43172"/>
                  <a:gd name="T3" fmla="*/ 20815 h 21600"/>
                  <a:gd name="T4" fmla="*/ 21586 w 4317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72" h="21600" fill="none" extrusionOk="0">
                    <a:moveTo>
                      <a:pt x="0" y="20815"/>
                    </a:moveTo>
                    <a:cubicBezTo>
                      <a:pt x="422" y="9198"/>
                      <a:pt x="9962" y="-1"/>
                      <a:pt x="21586" y="0"/>
                    </a:cubicBezTo>
                    <a:cubicBezTo>
                      <a:pt x="33209" y="0"/>
                      <a:pt x="42749" y="9198"/>
                      <a:pt x="43171" y="20815"/>
                    </a:cubicBezTo>
                  </a:path>
                  <a:path w="43172" h="21600" stroke="0" extrusionOk="0">
                    <a:moveTo>
                      <a:pt x="0" y="20815"/>
                    </a:moveTo>
                    <a:cubicBezTo>
                      <a:pt x="422" y="9198"/>
                      <a:pt x="9962" y="-1"/>
                      <a:pt x="21586" y="0"/>
                    </a:cubicBezTo>
                    <a:cubicBezTo>
                      <a:pt x="33209" y="0"/>
                      <a:pt x="42749" y="9198"/>
                      <a:pt x="43171" y="20815"/>
                    </a:cubicBezTo>
                    <a:lnTo>
                      <a:pt x="21586" y="21600"/>
                    </a:lnTo>
                    <a:close/>
                  </a:path>
                </a:pathLst>
              </a:cu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07" name="Arc 999"/>
              <p:cNvSpPr>
                <a:spLocks/>
              </p:cNvSpPr>
              <p:nvPr/>
            </p:nvSpPr>
            <p:spPr bwMode="auto">
              <a:xfrm>
                <a:off x="331" y="5825"/>
                <a:ext cx="55" cy="29"/>
              </a:xfrm>
              <a:custGeom>
                <a:avLst/>
                <a:gdLst>
                  <a:gd name="G0" fmla="+- 21600 0 0"/>
                  <a:gd name="G1" fmla="+- 799 0 0"/>
                  <a:gd name="G2" fmla="+- 21600 0 0"/>
                  <a:gd name="T0" fmla="*/ 43185 w 43200"/>
                  <a:gd name="T1" fmla="*/ 0 h 22399"/>
                  <a:gd name="T2" fmla="*/ 14 w 43200"/>
                  <a:gd name="T3" fmla="*/ 28 h 22399"/>
                  <a:gd name="T4" fmla="*/ 21600 w 43200"/>
                  <a:gd name="T5" fmla="*/ 799 h 22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2399" fill="none" extrusionOk="0">
                    <a:moveTo>
                      <a:pt x="43185" y="-1"/>
                    </a:moveTo>
                    <a:cubicBezTo>
                      <a:pt x="43195" y="266"/>
                      <a:pt x="43200" y="532"/>
                      <a:pt x="43200" y="799"/>
                    </a:cubicBezTo>
                    <a:cubicBezTo>
                      <a:pt x="43200" y="12728"/>
                      <a:pt x="33529" y="22399"/>
                      <a:pt x="21600" y="22399"/>
                    </a:cubicBezTo>
                    <a:cubicBezTo>
                      <a:pt x="9670" y="22399"/>
                      <a:pt x="0" y="12728"/>
                      <a:pt x="0" y="799"/>
                    </a:cubicBezTo>
                    <a:cubicBezTo>
                      <a:pt x="-1" y="541"/>
                      <a:pt x="4" y="284"/>
                      <a:pt x="13" y="27"/>
                    </a:cubicBezTo>
                  </a:path>
                  <a:path w="43200" h="22399" stroke="0" extrusionOk="0">
                    <a:moveTo>
                      <a:pt x="43185" y="-1"/>
                    </a:moveTo>
                    <a:cubicBezTo>
                      <a:pt x="43195" y="266"/>
                      <a:pt x="43200" y="532"/>
                      <a:pt x="43200" y="799"/>
                    </a:cubicBezTo>
                    <a:cubicBezTo>
                      <a:pt x="43200" y="12728"/>
                      <a:pt x="33529" y="22399"/>
                      <a:pt x="21600" y="22399"/>
                    </a:cubicBezTo>
                    <a:cubicBezTo>
                      <a:pt x="9670" y="22399"/>
                      <a:pt x="0" y="12728"/>
                      <a:pt x="0" y="799"/>
                    </a:cubicBezTo>
                    <a:cubicBezTo>
                      <a:pt x="-1" y="541"/>
                      <a:pt x="4" y="284"/>
                      <a:pt x="13" y="27"/>
                    </a:cubicBezTo>
                    <a:lnTo>
                      <a:pt x="21600" y="799"/>
                    </a:lnTo>
                    <a:close/>
                  </a:path>
                </a:pathLst>
              </a:cu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08" name="Oval 1000"/>
              <p:cNvSpPr>
                <a:spLocks noChangeArrowheads="1"/>
              </p:cNvSpPr>
              <p:nvPr/>
            </p:nvSpPr>
            <p:spPr bwMode="auto">
              <a:xfrm>
                <a:off x="239" y="5734"/>
                <a:ext cx="174" cy="174"/>
              </a:xfrm>
              <a:prstGeom prst="ellips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09" name="Line 1001"/>
              <p:cNvSpPr>
                <a:spLocks noChangeShapeType="1"/>
              </p:cNvSpPr>
              <p:nvPr/>
            </p:nvSpPr>
            <p:spPr bwMode="auto">
              <a:xfrm>
                <a:off x="321" y="5890"/>
                <a:ext cx="19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10" name="Line 1002"/>
              <p:cNvSpPr>
                <a:spLocks noChangeShapeType="1"/>
              </p:cNvSpPr>
              <p:nvPr/>
            </p:nvSpPr>
            <p:spPr bwMode="auto">
              <a:xfrm>
                <a:off x="331" y="5743"/>
                <a:ext cx="1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11" name="Line 1003"/>
              <p:cNvSpPr>
                <a:spLocks noChangeShapeType="1"/>
              </p:cNvSpPr>
              <p:nvPr/>
            </p:nvSpPr>
            <p:spPr bwMode="auto">
              <a:xfrm>
                <a:off x="321" y="5752"/>
                <a:ext cx="19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12" name="Rectangle 1004"/>
              <p:cNvSpPr>
                <a:spLocks noChangeArrowheads="1"/>
              </p:cNvSpPr>
              <p:nvPr/>
            </p:nvSpPr>
            <p:spPr bwMode="auto">
              <a:xfrm>
                <a:off x="375" y="5650"/>
                <a:ext cx="81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V1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413" name="Rectangle 1005"/>
              <p:cNvSpPr>
                <a:spLocks noChangeArrowheads="1"/>
              </p:cNvSpPr>
              <p:nvPr/>
            </p:nvSpPr>
            <p:spPr bwMode="auto">
              <a:xfrm>
                <a:off x="46" y="5734"/>
                <a:ext cx="14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00"/>
                    </a:solidFill>
                    <a:latin typeface="Arial" charset="0"/>
                  </a:rPr>
                  <a:t>1Vac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414" name="Rectangle 1006"/>
              <p:cNvSpPr>
                <a:spLocks noChangeArrowheads="1"/>
              </p:cNvSpPr>
              <p:nvPr/>
            </p:nvSpPr>
            <p:spPr bwMode="auto">
              <a:xfrm>
                <a:off x="54" y="5842"/>
                <a:ext cx="14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00"/>
                    </a:solidFill>
                    <a:latin typeface="Arial" charset="0"/>
                  </a:rPr>
                  <a:t>0Vdc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415" name="Line 1007"/>
              <p:cNvSpPr>
                <a:spLocks noChangeShapeType="1"/>
              </p:cNvSpPr>
              <p:nvPr/>
            </p:nvSpPr>
            <p:spPr bwMode="auto">
              <a:xfrm>
                <a:off x="331" y="564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16" name="Line 1008"/>
              <p:cNvSpPr>
                <a:spLocks noChangeShapeType="1"/>
              </p:cNvSpPr>
              <p:nvPr/>
            </p:nvSpPr>
            <p:spPr bwMode="auto">
              <a:xfrm flipV="1">
                <a:off x="331" y="591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17" name="Line 1009"/>
              <p:cNvSpPr>
                <a:spLocks noChangeShapeType="1"/>
              </p:cNvSpPr>
              <p:nvPr/>
            </p:nvSpPr>
            <p:spPr bwMode="auto">
              <a:xfrm>
                <a:off x="7244" y="321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18" name="Line 1010"/>
              <p:cNvSpPr>
                <a:spLocks noChangeShapeType="1"/>
              </p:cNvSpPr>
              <p:nvPr/>
            </p:nvSpPr>
            <p:spPr bwMode="auto">
              <a:xfrm>
                <a:off x="7281" y="321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19" name="Group 1011"/>
            <p:cNvGrpSpPr>
              <a:grpSpLocks/>
            </p:cNvGrpSpPr>
            <p:nvPr/>
          </p:nvGrpSpPr>
          <p:grpSpPr bwMode="auto">
            <a:xfrm>
              <a:off x="147" y="119"/>
              <a:ext cx="8447" cy="6165"/>
              <a:chOff x="147" y="119"/>
              <a:chExt cx="8447" cy="6165"/>
            </a:xfrm>
          </p:grpSpPr>
          <p:sp>
            <p:nvSpPr>
              <p:cNvPr id="18420" name="Line 1012"/>
              <p:cNvSpPr>
                <a:spLocks noChangeShapeType="1"/>
              </p:cNvSpPr>
              <p:nvPr/>
            </p:nvSpPr>
            <p:spPr bwMode="auto">
              <a:xfrm>
                <a:off x="7281" y="3257"/>
                <a:ext cx="28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21" name="Line 1013"/>
              <p:cNvSpPr>
                <a:spLocks noChangeShapeType="1"/>
              </p:cNvSpPr>
              <p:nvPr/>
            </p:nvSpPr>
            <p:spPr bwMode="auto">
              <a:xfrm>
                <a:off x="7217" y="3257"/>
                <a:ext cx="27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22" name="Rectangle 1014"/>
              <p:cNvSpPr>
                <a:spLocks noChangeArrowheads="1"/>
              </p:cNvSpPr>
              <p:nvPr/>
            </p:nvSpPr>
            <p:spPr bwMode="auto">
              <a:xfrm>
                <a:off x="7266" y="3075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C52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423" name="Rectangle 1015"/>
              <p:cNvSpPr>
                <a:spLocks noChangeArrowheads="1"/>
              </p:cNvSpPr>
              <p:nvPr/>
            </p:nvSpPr>
            <p:spPr bwMode="auto">
              <a:xfrm>
                <a:off x="7266" y="3304"/>
                <a:ext cx="12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4.7u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8424" name="Line 1016"/>
              <p:cNvSpPr>
                <a:spLocks noChangeShapeType="1"/>
              </p:cNvSpPr>
              <p:nvPr/>
            </p:nvSpPr>
            <p:spPr bwMode="auto">
              <a:xfrm>
                <a:off x="7125" y="3257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25" name="Line 1017"/>
              <p:cNvSpPr>
                <a:spLocks noChangeShapeType="1"/>
              </p:cNvSpPr>
              <p:nvPr/>
            </p:nvSpPr>
            <p:spPr bwMode="auto">
              <a:xfrm flipH="1">
                <a:off x="7309" y="3257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26" name="Line 1018"/>
              <p:cNvSpPr>
                <a:spLocks noChangeShapeType="1"/>
              </p:cNvSpPr>
              <p:nvPr/>
            </p:nvSpPr>
            <p:spPr bwMode="auto">
              <a:xfrm flipV="1">
                <a:off x="5472" y="2679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27" name="Line 1019"/>
              <p:cNvSpPr>
                <a:spLocks noChangeShapeType="1"/>
              </p:cNvSpPr>
              <p:nvPr/>
            </p:nvSpPr>
            <p:spPr bwMode="auto">
              <a:xfrm flipH="1" flipV="1">
                <a:off x="5436" y="2651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28" name="Line 1020"/>
              <p:cNvSpPr>
                <a:spLocks noChangeShapeType="1"/>
              </p:cNvSpPr>
              <p:nvPr/>
            </p:nvSpPr>
            <p:spPr bwMode="auto">
              <a:xfrm flipV="1">
                <a:off x="5436" y="2624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29" name="Line 1021"/>
              <p:cNvSpPr>
                <a:spLocks noChangeShapeType="1"/>
              </p:cNvSpPr>
              <p:nvPr/>
            </p:nvSpPr>
            <p:spPr bwMode="auto">
              <a:xfrm flipH="1" flipV="1">
                <a:off x="5436" y="2596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0" name="Line 1022"/>
              <p:cNvSpPr>
                <a:spLocks noChangeShapeType="1"/>
              </p:cNvSpPr>
              <p:nvPr/>
            </p:nvSpPr>
            <p:spPr bwMode="auto">
              <a:xfrm flipV="1">
                <a:off x="5436" y="2569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1" name="Line 1023"/>
              <p:cNvSpPr>
                <a:spLocks noChangeShapeType="1"/>
              </p:cNvSpPr>
              <p:nvPr/>
            </p:nvSpPr>
            <p:spPr bwMode="auto">
              <a:xfrm flipH="1" flipV="1">
                <a:off x="5436" y="2541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72" name="Line 1024"/>
              <p:cNvSpPr>
                <a:spLocks noChangeShapeType="1"/>
              </p:cNvSpPr>
              <p:nvPr/>
            </p:nvSpPr>
            <p:spPr bwMode="auto">
              <a:xfrm flipV="1">
                <a:off x="5436" y="2523"/>
                <a:ext cx="36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73" name="Line 1025"/>
              <p:cNvSpPr>
                <a:spLocks noChangeShapeType="1"/>
              </p:cNvSpPr>
              <p:nvPr/>
            </p:nvSpPr>
            <p:spPr bwMode="auto">
              <a:xfrm flipV="1">
                <a:off x="5472" y="2697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74" name="Rectangle 1026"/>
              <p:cNvSpPr>
                <a:spLocks noChangeArrowheads="1"/>
              </p:cNvSpPr>
              <p:nvPr/>
            </p:nvSpPr>
            <p:spPr bwMode="auto">
              <a:xfrm>
                <a:off x="5610" y="2525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R48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275" name="Rectangle 1027"/>
              <p:cNvSpPr>
                <a:spLocks noChangeArrowheads="1"/>
              </p:cNvSpPr>
              <p:nvPr/>
            </p:nvSpPr>
            <p:spPr bwMode="auto">
              <a:xfrm>
                <a:off x="5656" y="2669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47k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276" name="Line 1028"/>
              <p:cNvSpPr>
                <a:spLocks noChangeShapeType="1"/>
              </p:cNvSpPr>
              <p:nvPr/>
            </p:nvSpPr>
            <p:spPr bwMode="auto">
              <a:xfrm>
                <a:off x="5472" y="243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77" name="Line 1029"/>
              <p:cNvSpPr>
                <a:spLocks noChangeShapeType="1"/>
              </p:cNvSpPr>
              <p:nvPr/>
            </p:nvSpPr>
            <p:spPr bwMode="auto">
              <a:xfrm flipV="1">
                <a:off x="5472" y="2706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78" name="Line 1030"/>
              <p:cNvSpPr>
                <a:spLocks noChangeShapeType="1"/>
              </p:cNvSpPr>
              <p:nvPr/>
            </p:nvSpPr>
            <p:spPr bwMode="auto">
              <a:xfrm>
                <a:off x="7217" y="596"/>
                <a:ext cx="367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79" name="Oval 1031"/>
              <p:cNvSpPr>
                <a:spLocks noChangeArrowheads="1"/>
              </p:cNvSpPr>
              <p:nvPr/>
            </p:nvSpPr>
            <p:spPr bwMode="auto">
              <a:xfrm>
                <a:off x="7199" y="578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0" name="Oval 1032"/>
              <p:cNvSpPr>
                <a:spLocks noChangeArrowheads="1"/>
              </p:cNvSpPr>
              <p:nvPr/>
            </p:nvSpPr>
            <p:spPr bwMode="auto">
              <a:xfrm>
                <a:off x="7566" y="578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1" name="Line 1033"/>
              <p:cNvSpPr>
                <a:spLocks noChangeShapeType="1"/>
              </p:cNvSpPr>
              <p:nvPr/>
            </p:nvSpPr>
            <p:spPr bwMode="auto">
              <a:xfrm>
                <a:off x="698" y="5091"/>
                <a:ext cx="1" cy="276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2" name="Oval 1034"/>
              <p:cNvSpPr>
                <a:spLocks noChangeArrowheads="1"/>
              </p:cNvSpPr>
              <p:nvPr/>
            </p:nvSpPr>
            <p:spPr bwMode="auto">
              <a:xfrm>
                <a:off x="679" y="5348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3" name="Line 1035"/>
              <p:cNvSpPr>
                <a:spLocks noChangeShapeType="1"/>
              </p:cNvSpPr>
              <p:nvPr/>
            </p:nvSpPr>
            <p:spPr bwMode="auto">
              <a:xfrm>
                <a:off x="6666" y="3624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4" name="Line 1036"/>
              <p:cNvSpPr>
                <a:spLocks noChangeShapeType="1"/>
              </p:cNvSpPr>
              <p:nvPr/>
            </p:nvSpPr>
            <p:spPr bwMode="auto">
              <a:xfrm flipH="1" flipV="1">
                <a:off x="6905" y="3504"/>
                <a:ext cx="36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5" name="Line 1037"/>
              <p:cNvSpPr>
                <a:spLocks noChangeShapeType="1"/>
              </p:cNvSpPr>
              <p:nvPr/>
            </p:nvSpPr>
            <p:spPr bwMode="auto">
              <a:xfrm flipV="1">
                <a:off x="6905" y="3477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6" name="Line 1038"/>
              <p:cNvSpPr>
                <a:spLocks noChangeShapeType="1"/>
              </p:cNvSpPr>
              <p:nvPr/>
            </p:nvSpPr>
            <p:spPr bwMode="auto">
              <a:xfrm flipH="1" flipV="1">
                <a:off x="6905" y="3449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7" name="Line 1039"/>
              <p:cNvSpPr>
                <a:spLocks noChangeShapeType="1"/>
              </p:cNvSpPr>
              <p:nvPr/>
            </p:nvSpPr>
            <p:spPr bwMode="auto">
              <a:xfrm flipV="1">
                <a:off x="6905" y="3422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8" name="Line 1040"/>
              <p:cNvSpPr>
                <a:spLocks noChangeShapeType="1"/>
              </p:cNvSpPr>
              <p:nvPr/>
            </p:nvSpPr>
            <p:spPr bwMode="auto">
              <a:xfrm flipH="1" flipV="1">
                <a:off x="6905" y="3394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9" name="Line 1041"/>
              <p:cNvSpPr>
                <a:spLocks noChangeShapeType="1"/>
              </p:cNvSpPr>
              <p:nvPr/>
            </p:nvSpPr>
            <p:spPr bwMode="auto">
              <a:xfrm flipV="1">
                <a:off x="6905" y="3367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0" name="Line 1042"/>
              <p:cNvSpPr>
                <a:spLocks noChangeShapeType="1"/>
              </p:cNvSpPr>
              <p:nvPr/>
            </p:nvSpPr>
            <p:spPr bwMode="auto">
              <a:xfrm flipH="1" flipV="1">
                <a:off x="6941" y="3348"/>
                <a:ext cx="37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1" name="Line 1043"/>
              <p:cNvSpPr>
                <a:spLocks noChangeShapeType="1"/>
              </p:cNvSpPr>
              <p:nvPr/>
            </p:nvSpPr>
            <p:spPr bwMode="auto">
              <a:xfrm flipV="1">
                <a:off x="6941" y="3523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2" name="Rectangle 1044"/>
              <p:cNvSpPr>
                <a:spLocks noChangeArrowheads="1"/>
              </p:cNvSpPr>
              <p:nvPr/>
            </p:nvSpPr>
            <p:spPr bwMode="auto">
              <a:xfrm>
                <a:off x="7078" y="3348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R53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293" name="Rectangle 1045"/>
              <p:cNvSpPr>
                <a:spLocks noChangeArrowheads="1"/>
              </p:cNvSpPr>
              <p:nvPr/>
            </p:nvSpPr>
            <p:spPr bwMode="auto">
              <a:xfrm>
                <a:off x="7126" y="3494"/>
                <a:ext cx="6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2k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294" name="Line 1046"/>
              <p:cNvSpPr>
                <a:spLocks noChangeShapeType="1"/>
              </p:cNvSpPr>
              <p:nvPr/>
            </p:nvSpPr>
            <p:spPr bwMode="auto">
              <a:xfrm>
                <a:off x="6941" y="3257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5" name="Line 1047"/>
              <p:cNvSpPr>
                <a:spLocks noChangeShapeType="1"/>
              </p:cNvSpPr>
              <p:nvPr/>
            </p:nvSpPr>
            <p:spPr bwMode="auto">
              <a:xfrm flipV="1">
                <a:off x="6941" y="353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6" name="Line 1048"/>
              <p:cNvSpPr>
                <a:spLocks noChangeShapeType="1"/>
              </p:cNvSpPr>
              <p:nvPr/>
            </p:nvSpPr>
            <p:spPr bwMode="auto">
              <a:xfrm>
                <a:off x="2993" y="3165"/>
                <a:ext cx="276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7" name="Oval 1049"/>
              <p:cNvSpPr>
                <a:spLocks noChangeArrowheads="1"/>
              </p:cNvSpPr>
              <p:nvPr/>
            </p:nvSpPr>
            <p:spPr bwMode="auto">
              <a:xfrm>
                <a:off x="3250" y="3147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8" name="Line 1050"/>
              <p:cNvSpPr>
                <a:spLocks noChangeShapeType="1"/>
              </p:cNvSpPr>
              <p:nvPr/>
            </p:nvSpPr>
            <p:spPr bwMode="auto">
              <a:xfrm>
                <a:off x="4187" y="123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9" name="Line 1051"/>
              <p:cNvSpPr>
                <a:spLocks noChangeShapeType="1"/>
              </p:cNvSpPr>
              <p:nvPr/>
            </p:nvSpPr>
            <p:spPr bwMode="auto">
              <a:xfrm flipH="1">
                <a:off x="8043" y="1147"/>
                <a:ext cx="368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0" name="Oval 1052"/>
              <p:cNvSpPr>
                <a:spLocks noChangeArrowheads="1"/>
              </p:cNvSpPr>
              <p:nvPr/>
            </p:nvSpPr>
            <p:spPr bwMode="auto">
              <a:xfrm>
                <a:off x="8025" y="1128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1" name="Line 1053"/>
              <p:cNvSpPr>
                <a:spLocks noChangeShapeType="1"/>
              </p:cNvSpPr>
              <p:nvPr/>
            </p:nvSpPr>
            <p:spPr bwMode="auto">
              <a:xfrm flipH="1" flipV="1">
                <a:off x="6629" y="4147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2" name="Line 1054"/>
              <p:cNvSpPr>
                <a:spLocks noChangeShapeType="1"/>
              </p:cNvSpPr>
              <p:nvPr/>
            </p:nvSpPr>
            <p:spPr bwMode="auto">
              <a:xfrm flipV="1">
                <a:off x="6629" y="4119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3" name="Line 1055"/>
              <p:cNvSpPr>
                <a:spLocks noChangeShapeType="1"/>
              </p:cNvSpPr>
              <p:nvPr/>
            </p:nvSpPr>
            <p:spPr bwMode="auto">
              <a:xfrm flipH="1" flipV="1">
                <a:off x="6629" y="4092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4" name="Line 1056"/>
              <p:cNvSpPr>
                <a:spLocks noChangeShapeType="1"/>
              </p:cNvSpPr>
              <p:nvPr/>
            </p:nvSpPr>
            <p:spPr bwMode="auto">
              <a:xfrm flipV="1">
                <a:off x="6629" y="4064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5" name="Line 1057"/>
              <p:cNvSpPr>
                <a:spLocks noChangeShapeType="1"/>
              </p:cNvSpPr>
              <p:nvPr/>
            </p:nvSpPr>
            <p:spPr bwMode="auto">
              <a:xfrm flipH="1" flipV="1">
                <a:off x="6629" y="4036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6" name="Line 1058"/>
              <p:cNvSpPr>
                <a:spLocks noChangeShapeType="1"/>
              </p:cNvSpPr>
              <p:nvPr/>
            </p:nvSpPr>
            <p:spPr bwMode="auto">
              <a:xfrm flipV="1">
                <a:off x="6629" y="4009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7" name="Line 1059"/>
              <p:cNvSpPr>
                <a:spLocks noChangeShapeType="1"/>
              </p:cNvSpPr>
              <p:nvPr/>
            </p:nvSpPr>
            <p:spPr bwMode="auto">
              <a:xfrm flipH="1" flipV="1">
                <a:off x="6666" y="3991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8" name="Line 1060"/>
              <p:cNvSpPr>
                <a:spLocks noChangeShapeType="1"/>
              </p:cNvSpPr>
              <p:nvPr/>
            </p:nvSpPr>
            <p:spPr bwMode="auto">
              <a:xfrm flipV="1">
                <a:off x="6666" y="4165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9" name="Rectangle 1061"/>
              <p:cNvSpPr>
                <a:spLocks noChangeArrowheads="1"/>
              </p:cNvSpPr>
              <p:nvPr/>
            </p:nvSpPr>
            <p:spPr bwMode="auto">
              <a:xfrm>
                <a:off x="6804" y="3994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R61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10" name="Rectangle 1062"/>
              <p:cNvSpPr>
                <a:spLocks noChangeArrowheads="1"/>
              </p:cNvSpPr>
              <p:nvPr/>
            </p:nvSpPr>
            <p:spPr bwMode="auto">
              <a:xfrm>
                <a:off x="6850" y="4136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11k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11" name="Line 1063"/>
              <p:cNvSpPr>
                <a:spLocks noChangeShapeType="1"/>
              </p:cNvSpPr>
              <p:nvPr/>
            </p:nvSpPr>
            <p:spPr bwMode="auto">
              <a:xfrm>
                <a:off x="6666" y="3899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2" name="Line 1064"/>
              <p:cNvSpPr>
                <a:spLocks noChangeShapeType="1"/>
              </p:cNvSpPr>
              <p:nvPr/>
            </p:nvSpPr>
            <p:spPr bwMode="auto">
              <a:xfrm flipV="1">
                <a:off x="6666" y="4174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3" name="Line 1065"/>
              <p:cNvSpPr>
                <a:spLocks noChangeShapeType="1"/>
              </p:cNvSpPr>
              <p:nvPr/>
            </p:nvSpPr>
            <p:spPr bwMode="auto">
              <a:xfrm flipV="1">
                <a:off x="5472" y="3504"/>
                <a:ext cx="37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4" name="Line 1066"/>
              <p:cNvSpPr>
                <a:spLocks noChangeShapeType="1"/>
              </p:cNvSpPr>
              <p:nvPr/>
            </p:nvSpPr>
            <p:spPr bwMode="auto">
              <a:xfrm flipH="1" flipV="1">
                <a:off x="5436" y="3477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5" name="Line 1067"/>
              <p:cNvSpPr>
                <a:spLocks noChangeShapeType="1"/>
              </p:cNvSpPr>
              <p:nvPr/>
            </p:nvSpPr>
            <p:spPr bwMode="auto">
              <a:xfrm flipV="1">
                <a:off x="5436" y="3449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6" name="Line 1068"/>
              <p:cNvSpPr>
                <a:spLocks noChangeShapeType="1"/>
              </p:cNvSpPr>
              <p:nvPr/>
            </p:nvSpPr>
            <p:spPr bwMode="auto">
              <a:xfrm flipH="1" flipV="1">
                <a:off x="5436" y="3422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7" name="Line 1069"/>
              <p:cNvSpPr>
                <a:spLocks noChangeShapeType="1"/>
              </p:cNvSpPr>
              <p:nvPr/>
            </p:nvSpPr>
            <p:spPr bwMode="auto">
              <a:xfrm flipV="1">
                <a:off x="5436" y="3394"/>
                <a:ext cx="73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8" name="Line 1070"/>
              <p:cNvSpPr>
                <a:spLocks noChangeShapeType="1"/>
              </p:cNvSpPr>
              <p:nvPr/>
            </p:nvSpPr>
            <p:spPr bwMode="auto">
              <a:xfrm flipH="1" flipV="1">
                <a:off x="5436" y="3367"/>
                <a:ext cx="73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9" name="Line 1071"/>
              <p:cNvSpPr>
                <a:spLocks noChangeShapeType="1"/>
              </p:cNvSpPr>
              <p:nvPr/>
            </p:nvSpPr>
            <p:spPr bwMode="auto">
              <a:xfrm flipV="1">
                <a:off x="5436" y="3348"/>
                <a:ext cx="36" cy="1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0" name="Line 1072"/>
              <p:cNvSpPr>
                <a:spLocks noChangeShapeType="1"/>
              </p:cNvSpPr>
              <p:nvPr/>
            </p:nvSpPr>
            <p:spPr bwMode="auto">
              <a:xfrm flipV="1">
                <a:off x="5472" y="3523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1" name="Rectangle 1073"/>
              <p:cNvSpPr>
                <a:spLocks noChangeArrowheads="1"/>
              </p:cNvSpPr>
              <p:nvPr/>
            </p:nvSpPr>
            <p:spPr bwMode="auto">
              <a:xfrm>
                <a:off x="5610" y="3348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R49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22" name="Rectangle 1074"/>
              <p:cNvSpPr>
                <a:spLocks noChangeArrowheads="1"/>
              </p:cNvSpPr>
              <p:nvPr/>
            </p:nvSpPr>
            <p:spPr bwMode="auto">
              <a:xfrm>
                <a:off x="5656" y="3494"/>
                <a:ext cx="12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5.1k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23" name="Line 1075"/>
              <p:cNvSpPr>
                <a:spLocks noChangeShapeType="1"/>
              </p:cNvSpPr>
              <p:nvPr/>
            </p:nvSpPr>
            <p:spPr bwMode="auto">
              <a:xfrm>
                <a:off x="5472" y="3257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4" name="Line 1076"/>
              <p:cNvSpPr>
                <a:spLocks noChangeShapeType="1"/>
              </p:cNvSpPr>
              <p:nvPr/>
            </p:nvSpPr>
            <p:spPr bwMode="auto">
              <a:xfrm flipV="1">
                <a:off x="5472" y="353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5" name="Line 1077"/>
              <p:cNvSpPr>
                <a:spLocks noChangeShapeType="1"/>
              </p:cNvSpPr>
              <p:nvPr/>
            </p:nvSpPr>
            <p:spPr bwMode="auto">
              <a:xfrm>
                <a:off x="2351" y="3165"/>
                <a:ext cx="367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6" name="Line 1078"/>
              <p:cNvSpPr>
                <a:spLocks noChangeShapeType="1"/>
              </p:cNvSpPr>
              <p:nvPr/>
            </p:nvSpPr>
            <p:spPr bwMode="auto">
              <a:xfrm>
                <a:off x="514" y="138"/>
                <a:ext cx="2204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7" name="Oval 1079"/>
              <p:cNvSpPr>
                <a:spLocks noChangeArrowheads="1"/>
              </p:cNvSpPr>
              <p:nvPr/>
            </p:nvSpPr>
            <p:spPr bwMode="auto">
              <a:xfrm>
                <a:off x="2699" y="119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8" name="Line 1080"/>
              <p:cNvSpPr>
                <a:spLocks noChangeShapeType="1"/>
              </p:cNvSpPr>
              <p:nvPr/>
            </p:nvSpPr>
            <p:spPr bwMode="auto">
              <a:xfrm>
                <a:off x="5610" y="5064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9" name="Line 1081"/>
              <p:cNvSpPr>
                <a:spLocks noChangeShapeType="1"/>
              </p:cNvSpPr>
              <p:nvPr/>
            </p:nvSpPr>
            <p:spPr bwMode="auto">
              <a:xfrm>
                <a:off x="5610" y="5027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0" name="Line 1082"/>
              <p:cNvSpPr>
                <a:spLocks noChangeShapeType="1"/>
              </p:cNvSpPr>
              <p:nvPr/>
            </p:nvSpPr>
            <p:spPr bwMode="auto">
              <a:xfrm flipV="1">
                <a:off x="5656" y="5000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1" name="Line 1083"/>
              <p:cNvSpPr>
                <a:spLocks noChangeShapeType="1"/>
              </p:cNvSpPr>
              <p:nvPr/>
            </p:nvSpPr>
            <p:spPr bwMode="auto">
              <a:xfrm flipV="1">
                <a:off x="5656" y="5064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2" name="Rectangle 1084"/>
              <p:cNvSpPr>
                <a:spLocks noChangeArrowheads="1"/>
              </p:cNvSpPr>
              <p:nvPr/>
            </p:nvSpPr>
            <p:spPr bwMode="auto">
              <a:xfrm>
                <a:off x="5796" y="4998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C70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33" name="Rectangle 1085"/>
              <p:cNvSpPr>
                <a:spLocks noChangeArrowheads="1"/>
              </p:cNvSpPr>
              <p:nvPr/>
            </p:nvSpPr>
            <p:spPr bwMode="auto">
              <a:xfrm>
                <a:off x="5838" y="5146"/>
                <a:ext cx="12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4.7u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34" name="Line 1086"/>
              <p:cNvSpPr>
                <a:spLocks noChangeShapeType="1"/>
              </p:cNvSpPr>
              <p:nvPr/>
            </p:nvSpPr>
            <p:spPr bwMode="auto">
              <a:xfrm flipV="1">
                <a:off x="5656" y="509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5" name="Line 1087"/>
              <p:cNvSpPr>
                <a:spLocks noChangeShapeType="1"/>
              </p:cNvSpPr>
              <p:nvPr/>
            </p:nvSpPr>
            <p:spPr bwMode="auto">
              <a:xfrm>
                <a:off x="5656" y="490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6" name="Line 1088"/>
              <p:cNvSpPr>
                <a:spLocks noChangeShapeType="1"/>
              </p:cNvSpPr>
              <p:nvPr/>
            </p:nvSpPr>
            <p:spPr bwMode="auto">
              <a:xfrm>
                <a:off x="7768" y="2890"/>
                <a:ext cx="826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7" name="Line 1089"/>
              <p:cNvSpPr>
                <a:spLocks noChangeShapeType="1"/>
              </p:cNvSpPr>
              <p:nvPr/>
            </p:nvSpPr>
            <p:spPr bwMode="auto">
              <a:xfrm flipH="1">
                <a:off x="3728" y="3073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8" name="Line 1090"/>
              <p:cNvSpPr>
                <a:spLocks noChangeShapeType="1"/>
              </p:cNvSpPr>
              <p:nvPr/>
            </p:nvSpPr>
            <p:spPr bwMode="auto">
              <a:xfrm flipH="1" flipV="1">
                <a:off x="3728" y="3211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9" name="Freeform 1091"/>
              <p:cNvSpPr>
                <a:spLocks/>
              </p:cNvSpPr>
              <p:nvPr/>
            </p:nvSpPr>
            <p:spPr bwMode="auto">
              <a:xfrm>
                <a:off x="3737" y="3202"/>
                <a:ext cx="64" cy="4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64" y="46"/>
                  </a:cxn>
                  <a:cxn ang="0">
                    <a:pos x="18" y="0"/>
                  </a:cxn>
                </a:cxnLst>
                <a:rect l="0" t="0" r="r" b="b"/>
                <a:pathLst>
                  <a:path w="64" h="46">
                    <a:moveTo>
                      <a:pt x="0" y="36"/>
                    </a:moveTo>
                    <a:lnTo>
                      <a:pt x="64" y="46"/>
                    </a:lnTo>
                    <a:lnTo>
                      <a:pt x="18" y="0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0" name="Line 1092"/>
              <p:cNvSpPr>
                <a:spLocks noChangeShapeType="1"/>
              </p:cNvSpPr>
              <p:nvPr/>
            </p:nvSpPr>
            <p:spPr bwMode="auto">
              <a:xfrm>
                <a:off x="3728" y="3073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1" name="Rectangle 1093"/>
              <p:cNvSpPr>
                <a:spLocks noChangeArrowheads="1"/>
              </p:cNvSpPr>
              <p:nvPr/>
            </p:nvSpPr>
            <p:spPr bwMode="auto">
              <a:xfrm>
                <a:off x="3683" y="2937"/>
                <a:ext cx="12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Q12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42" name="Rectangle 1094"/>
              <p:cNvSpPr>
                <a:spLocks noChangeArrowheads="1"/>
              </p:cNvSpPr>
              <p:nvPr/>
            </p:nvSpPr>
            <p:spPr bwMode="auto">
              <a:xfrm>
                <a:off x="3363" y="3256"/>
                <a:ext cx="27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43" name="Line 1095"/>
              <p:cNvSpPr>
                <a:spLocks noChangeShapeType="1"/>
              </p:cNvSpPr>
              <p:nvPr/>
            </p:nvSpPr>
            <p:spPr bwMode="auto">
              <a:xfrm>
                <a:off x="3636" y="3165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4" name="Line 1096"/>
              <p:cNvSpPr>
                <a:spLocks noChangeShapeType="1"/>
              </p:cNvSpPr>
              <p:nvPr/>
            </p:nvSpPr>
            <p:spPr bwMode="auto">
              <a:xfrm>
                <a:off x="3820" y="2981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5" name="Line 1097"/>
              <p:cNvSpPr>
                <a:spLocks noChangeShapeType="1"/>
              </p:cNvSpPr>
              <p:nvPr/>
            </p:nvSpPr>
            <p:spPr bwMode="auto">
              <a:xfrm flipV="1">
                <a:off x="3820" y="3257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6" name="Line 1098"/>
              <p:cNvSpPr>
                <a:spLocks noChangeShapeType="1"/>
              </p:cNvSpPr>
              <p:nvPr/>
            </p:nvSpPr>
            <p:spPr bwMode="auto">
              <a:xfrm>
                <a:off x="2167" y="1972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7" name="Oval 1099"/>
              <p:cNvSpPr>
                <a:spLocks noChangeArrowheads="1"/>
              </p:cNvSpPr>
              <p:nvPr/>
            </p:nvSpPr>
            <p:spPr bwMode="auto">
              <a:xfrm>
                <a:off x="2699" y="1954"/>
                <a:ext cx="28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8" name="Line 1100"/>
              <p:cNvSpPr>
                <a:spLocks noChangeShapeType="1"/>
              </p:cNvSpPr>
              <p:nvPr/>
            </p:nvSpPr>
            <p:spPr bwMode="auto">
              <a:xfrm>
                <a:off x="3636" y="1055"/>
                <a:ext cx="367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9" name="Line 1101"/>
              <p:cNvSpPr>
                <a:spLocks noChangeShapeType="1"/>
              </p:cNvSpPr>
              <p:nvPr/>
            </p:nvSpPr>
            <p:spPr bwMode="auto">
              <a:xfrm>
                <a:off x="3269" y="3165"/>
                <a:ext cx="1" cy="367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0" name="Line 1102"/>
              <p:cNvSpPr>
                <a:spLocks noChangeShapeType="1"/>
              </p:cNvSpPr>
              <p:nvPr/>
            </p:nvSpPr>
            <p:spPr bwMode="auto">
              <a:xfrm>
                <a:off x="5105" y="1881"/>
                <a:ext cx="643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1" name="Line 1103"/>
              <p:cNvSpPr>
                <a:spLocks noChangeShapeType="1"/>
              </p:cNvSpPr>
              <p:nvPr/>
            </p:nvSpPr>
            <p:spPr bwMode="auto">
              <a:xfrm flipH="1">
                <a:off x="5656" y="4908"/>
                <a:ext cx="551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2" name="Oval 1104"/>
              <p:cNvSpPr>
                <a:spLocks noChangeArrowheads="1"/>
              </p:cNvSpPr>
              <p:nvPr/>
            </p:nvSpPr>
            <p:spPr bwMode="auto">
              <a:xfrm>
                <a:off x="6189" y="4890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3" name="Line 1105"/>
              <p:cNvSpPr>
                <a:spLocks noChangeShapeType="1"/>
              </p:cNvSpPr>
              <p:nvPr/>
            </p:nvSpPr>
            <p:spPr bwMode="auto">
              <a:xfrm>
                <a:off x="6850" y="3624"/>
                <a:ext cx="183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4" name="Line 1106"/>
              <p:cNvSpPr>
                <a:spLocks noChangeShapeType="1"/>
              </p:cNvSpPr>
              <p:nvPr/>
            </p:nvSpPr>
            <p:spPr bwMode="auto">
              <a:xfrm>
                <a:off x="6877" y="3651"/>
                <a:ext cx="129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5" name="Line 1107"/>
              <p:cNvSpPr>
                <a:spLocks noChangeShapeType="1"/>
              </p:cNvSpPr>
              <p:nvPr/>
            </p:nvSpPr>
            <p:spPr bwMode="auto">
              <a:xfrm flipH="1">
                <a:off x="6905" y="3679"/>
                <a:ext cx="73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6" name="Line 1108"/>
              <p:cNvSpPr>
                <a:spLocks noChangeShapeType="1"/>
              </p:cNvSpPr>
              <p:nvPr/>
            </p:nvSpPr>
            <p:spPr bwMode="auto">
              <a:xfrm>
                <a:off x="6932" y="3706"/>
                <a:ext cx="19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7" name="Rectangle 1109"/>
              <p:cNvSpPr>
                <a:spLocks noChangeArrowheads="1"/>
              </p:cNvSpPr>
              <p:nvPr/>
            </p:nvSpPr>
            <p:spPr bwMode="auto">
              <a:xfrm>
                <a:off x="6998" y="3666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5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58" name="Line 1110"/>
              <p:cNvSpPr>
                <a:spLocks noChangeShapeType="1"/>
              </p:cNvSpPr>
              <p:nvPr/>
            </p:nvSpPr>
            <p:spPr bwMode="auto">
              <a:xfrm flipH="1" flipV="1">
                <a:off x="3682" y="5000"/>
                <a:ext cx="46" cy="9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9" name="Line 1111"/>
              <p:cNvSpPr>
                <a:spLocks noChangeShapeType="1"/>
              </p:cNvSpPr>
              <p:nvPr/>
            </p:nvSpPr>
            <p:spPr bwMode="auto">
              <a:xfrm flipV="1">
                <a:off x="3544" y="5000"/>
                <a:ext cx="46" cy="9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0" name="Freeform 1112"/>
              <p:cNvSpPr>
                <a:spLocks/>
              </p:cNvSpPr>
              <p:nvPr/>
            </p:nvSpPr>
            <p:spPr bwMode="auto">
              <a:xfrm>
                <a:off x="3553" y="5009"/>
                <a:ext cx="46" cy="6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64"/>
                  </a:cxn>
                  <a:cxn ang="0">
                    <a:pos x="46" y="18"/>
                  </a:cxn>
                </a:cxnLst>
                <a:rect l="0" t="0" r="r" b="b"/>
                <a:pathLst>
                  <a:path w="46" h="64">
                    <a:moveTo>
                      <a:pt x="10" y="0"/>
                    </a:moveTo>
                    <a:lnTo>
                      <a:pt x="0" y="64"/>
                    </a:lnTo>
                    <a:lnTo>
                      <a:pt x="46" y="18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1" name="Line 1113"/>
              <p:cNvSpPr>
                <a:spLocks noChangeShapeType="1"/>
              </p:cNvSpPr>
              <p:nvPr/>
            </p:nvSpPr>
            <p:spPr bwMode="auto">
              <a:xfrm flipH="1">
                <a:off x="3544" y="5000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2" name="Rectangle 1114"/>
              <p:cNvSpPr>
                <a:spLocks noChangeArrowheads="1"/>
              </p:cNvSpPr>
              <p:nvPr/>
            </p:nvSpPr>
            <p:spPr bwMode="auto">
              <a:xfrm>
                <a:off x="3543" y="4760"/>
                <a:ext cx="12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Q65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63" name="Rectangle 1115"/>
              <p:cNvSpPr>
                <a:spLocks noChangeArrowheads="1"/>
              </p:cNvSpPr>
              <p:nvPr/>
            </p:nvSpPr>
            <p:spPr bwMode="auto">
              <a:xfrm>
                <a:off x="3543" y="4854"/>
                <a:ext cx="27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64" name="Line 1116"/>
              <p:cNvSpPr>
                <a:spLocks noChangeShapeType="1"/>
              </p:cNvSpPr>
              <p:nvPr/>
            </p:nvSpPr>
            <p:spPr bwMode="auto">
              <a:xfrm>
                <a:off x="3636" y="490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5" name="Line 1117"/>
              <p:cNvSpPr>
                <a:spLocks noChangeShapeType="1"/>
              </p:cNvSpPr>
              <p:nvPr/>
            </p:nvSpPr>
            <p:spPr bwMode="auto">
              <a:xfrm flipH="1">
                <a:off x="3728" y="509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6" name="Line 1118"/>
              <p:cNvSpPr>
                <a:spLocks noChangeShapeType="1"/>
              </p:cNvSpPr>
              <p:nvPr/>
            </p:nvSpPr>
            <p:spPr bwMode="auto">
              <a:xfrm>
                <a:off x="3452" y="509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7" name="Line 1119"/>
              <p:cNvSpPr>
                <a:spLocks noChangeShapeType="1"/>
              </p:cNvSpPr>
              <p:nvPr/>
            </p:nvSpPr>
            <p:spPr bwMode="auto">
              <a:xfrm flipH="1">
                <a:off x="7951" y="1238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8" name="Line 1120"/>
              <p:cNvSpPr>
                <a:spLocks noChangeShapeType="1"/>
              </p:cNvSpPr>
              <p:nvPr/>
            </p:nvSpPr>
            <p:spPr bwMode="auto">
              <a:xfrm flipH="1" flipV="1">
                <a:off x="7951" y="1376"/>
                <a:ext cx="92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9" name="Freeform 1121"/>
              <p:cNvSpPr>
                <a:spLocks/>
              </p:cNvSpPr>
              <p:nvPr/>
            </p:nvSpPr>
            <p:spPr bwMode="auto">
              <a:xfrm>
                <a:off x="7961" y="1367"/>
                <a:ext cx="64" cy="46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64" y="46"/>
                  </a:cxn>
                  <a:cxn ang="0">
                    <a:pos x="18" y="0"/>
                  </a:cxn>
                </a:cxnLst>
                <a:rect l="0" t="0" r="r" b="b"/>
                <a:pathLst>
                  <a:path w="64" h="46">
                    <a:moveTo>
                      <a:pt x="0" y="37"/>
                    </a:moveTo>
                    <a:lnTo>
                      <a:pt x="64" y="46"/>
                    </a:lnTo>
                    <a:lnTo>
                      <a:pt x="18" y="0"/>
                    </a:lnTo>
                  </a:path>
                </a:pathLst>
              </a:custGeom>
              <a:noFill/>
              <a:ln w="571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0" name="Line 1122"/>
              <p:cNvSpPr>
                <a:spLocks noChangeShapeType="1"/>
              </p:cNvSpPr>
              <p:nvPr/>
            </p:nvSpPr>
            <p:spPr bwMode="auto">
              <a:xfrm>
                <a:off x="7951" y="1238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1" name="Rectangle 1123"/>
              <p:cNvSpPr>
                <a:spLocks noChangeArrowheads="1"/>
              </p:cNvSpPr>
              <p:nvPr/>
            </p:nvSpPr>
            <p:spPr bwMode="auto">
              <a:xfrm>
                <a:off x="7908" y="1103"/>
                <a:ext cx="12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Q41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72" name="Rectangle 1124"/>
              <p:cNvSpPr>
                <a:spLocks noChangeArrowheads="1"/>
              </p:cNvSpPr>
              <p:nvPr/>
            </p:nvSpPr>
            <p:spPr bwMode="auto">
              <a:xfrm>
                <a:off x="7676" y="1515"/>
                <a:ext cx="27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Q2N2222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73" name="Line 1125"/>
              <p:cNvSpPr>
                <a:spLocks noChangeShapeType="1"/>
              </p:cNvSpPr>
              <p:nvPr/>
            </p:nvSpPr>
            <p:spPr bwMode="auto">
              <a:xfrm>
                <a:off x="7860" y="1330"/>
                <a:ext cx="91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4" name="Line 1126"/>
              <p:cNvSpPr>
                <a:spLocks noChangeShapeType="1"/>
              </p:cNvSpPr>
              <p:nvPr/>
            </p:nvSpPr>
            <p:spPr bwMode="auto">
              <a:xfrm>
                <a:off x="8043" y="1147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5" name="Line 1127"/>
              <p:cNvSpPr>
                <a:spLocks noChangeShapeType="1"/>
              </p:cNvSpPr>
              <p:nvPr/>
            </p:nvSpPr>
            <p:spPr bwMode="auto">
              <a:xfrm flipV="1">
                <a:off x="8043" y="142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6" name="Line 1128"/>
              <p:cNvSpPr>
                <a:spLocks noChangeShapeType="1"/>
              </p:cNvSpPr>
              <p:nvPr/>
            </p:nvSpPr>
            <p:spPr bwMode="auto">
              <a:xfrm flipH="1">
                <a:off x="698" y="6009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7" name="Oval 1129"/>
              <p:cNvSpPr>
                <a:spLocks noChangeArrowheads="1"/>
              </p:cNvSpPr>
              <p:nvPr/>
            </p:nvSpPr>
            <p:spPr bwMode="auto">
              <a:xfrm>
                <a:off x="679" y="5991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8" name="Line 1130"/>
              <p:cNvSpPr>
                <a:spLocks noChangeShapeType="1"/>
              </p:cNvSpPr>
              <p:nvPr/>
            </p:nvSpPr>
            <p:spPr bwMode="auto">
              <a:xfrm>
                <a:off x="514" y="4082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9" name="Line 1131"/>
              <p:cNvSpPr>
                <a:spLocks noChangeShapeType="1"/>
              </p:cNvSpPr>
              <p:nvPr/>
            </p:nvSpPr>
            <p:spPr bwMode="auto">
              <a:xfrm>
                <a:off x="542" y="4110"/>
                <a:ext cx="128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0" name="Line 1132"/>
              <p:cNvSpPr>
                <a:spLocks noChangeShapeType="1"/>
              </p:cNvSpPr>
              <p:nvPr/>
            </p:nvSpPr>
            <p:spPr bwMode="auto">
              <a:xfrm flipH="1">
                <a:off x="569" y="4137"/>
                <a:ext cx="74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1" name="Line 1133"/>
              <p:cNvSpPr>
                <a:spLocks noChangeShapeType="1"/>
              </p:cNvSpPr>
              <p:nvPr/>
            </p:nvSpPr>
            <p:spPr bwMode="auto">
              <a:xfrm>
                <a:off x="597" y="4165"/>
                <a:ext cx="18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2" name="Rectangle 1134"/>
              <p:cNvSpPr>
                <a:spLocks noChangeArrowheads="1"/>
              </p:cNvSpPr>
              <p:nvPr/>
            </p:nvSpPr>
            <p:spPr bwMode="auto">
              <a:xfrm>
                <a:off x="661" y="4128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5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83" name="Line 1135"/>
              <p:cNvSpPr>
                <a:spLocks noChangeShapeType="1"/>
              </p:cNvSpPr>
              <p:nvPr/>
            </p:nvSpPr>
            <p:spPr bwMode="auto">
              <a:xfrm flipV="1">
                <a:off x="698" y="5890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4" name="Line 1136"/>
              <p:cNvSpPr>
                <a:spLocks noChangeShapeType="1"/>
              </p:cNvSpPr>
              <p:nvPr/>
            </p:nvSpPr>
            <p:spPr bwMode="auto">
              <a:xfrm flipH="1" flipV="1">
                <a:off x="661" y="586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5" name="Line 1137"/>
              <p:cNvSpPr>
                <a:spLocks noChangeShapeType="1"/>
              </p:cNvSpPr>
              <p:nvPr/>
            </p:nvSpPr>
            <p:spPr bwMode="auto">
              <a:xfrm flipV="1">
                <a:off x="661" y="5835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6" name="Line 1138"/>
              <p:cNvSpPr>
                <a:spLocks noChangeShapeType="1"/>
              </p:cNvSpPr>
              <p:nvPr/>
            </p:nvSpPr>
            <p:spPr bwMode="auto">
              <a:xfrm flipH="1" flipV="1">
                <a:off x="661" y="580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7" name="Line 1139"/>
              <p:cNvSpPr>
                <a:spLocks noChangeShapeType="1"/>
              </p:cNvSpPr>
              <p:nvPr/>
            </p:nvSpPr>
            <p:spPr bwMode="auto">
              <a:xfrm flipV="1">
                <a:off x="661" y="5780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8" name="Line 1140"/>
              <p:cNvSpPr>
                <a:spLocks noChangeShapeType="1"/>
              </p:cNvSpPr>
              <p:nvPr/>
            </p:nvSpPr>
            <p:spPr bwMode="auto">
              <a:xfrm flipH="1" flipV="1">
                <a:off x="661" y="575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9" name="Line 1141"/>
              <p:cNvSpPr>
                <a:spLocks noChangeShapeType="1"/>
              </p:cNvSpPr>
              <p:nvPr/>
            </p:nvSpPr>
            <p:spPr bwMode="auto">
              <a:xfrm flipV="1">
                <a:off x="661" y="5734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0" name="Line 1142"/>
              <p:cNvSpPr>
                <a:spLocks noChangeShapeType="1"/>
              </p:cNvSpPr>
              <p:nvPr/>
            </p:nvSpPr>
            <p:spPr bwMode="auto">
              <a:xfrm flipV="1">
                <a:off x="698" y="5908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1" name="Rectangle 1143"/>
              <p:cNvSpPr>
                <a:spLocks noChangeArrowheads="1"/>
              </p:cNvSpPr>
              <p:nvPr/>
            </p:nvSpPr>
            <p:spPr bwMode="auto">
              <a:xfrm>
                <a:off x="835" y="5736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R55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92" name="Rectangle 1144"/>
              <p:cNvSpPr>
                <a:spLocks noChangeArrowheads="1"/>
              </p:cNvSpPr>
              <p:nvPr/>
            </p:nvSpPr>
            <p:spPr bwMode="auto">
              <a:xfrm>
                <a:off x="883" y="5880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15k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393" name="Line 1145"/>
              <p:cNvSpPr>
                <a:spLocks noChangeShapeType="1"/>
              </p:cNvSpPr>
              <p:nvPr/>
            </p:nvSpPr>
            <p:spPr bwMode="auto">
              <a:xfrm>
                <a:off x="698" y="564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4" name="Line 1146"/>
              <p:cNvSpPr>
                <a:spLocks noChangeShapeType="1"/>
              </p:cNvSpPr>
              <p:nvPr/>
            </p:nvSpPr>
            <p:spPr bwMode="auto">
              <a:xfrm flipV="1">
                <a:off x="698" y="591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5" name="Line 1147"/>
              <p:cNvSpPr>
                <a:spLocks noChangeShapeType="1"/>
              </p:cNvSpPr>
              <p:nvPr/>
            </p:nvSpPr>
            <p:spPr bwMode="auto">
              <a:xfrm>
                <a:off x="7584" y="2064"/>
                <a:ext cx="459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6" name="Oval 1148"/>
              <p:cNvSpPr>
                <a:spLocks noChangeArrowheads="1"/>
              </p:cNvSpPr>
              <p:nvPr/>
            </p:nvSpPr>
            <p:spPr bwMode="auto">
              <a:xfrm>
                <a:off x="7566" y="2046"/>
                <a:ext cx="27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7" name="Line 1149"/>
              <p:cNvSpPr>
                <a:spLocks noChangeShapeType="1"/>
              </p:cNvSpPr>
              <p:nvPr/>
            </p:nvSpPr>
            <p:spPr bwMode="auto">
              <a:xfrm>
                <a:off x="2259" y="4633"/>
                <a:ext cx="1" cy="458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8" name="Line 1150"/>
              <p:cNvSpPr>
                <a:spLocks noChangeShapeType="1"/>
              </p:cNvSpPr>
              <p:nvPr/>
            </p:nvSpPr>
            <p:spPr bwMode="auto">
              <a:xfrm flipH="1">
                <a:off x="147" y="4174"/>
                <a:ext cx="6060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9" name="Line 1151"/>
              <p:cNvSpPr>
                <a:spLocks noChangeShapeType="1"/>
              </p:cNvSpPr>
              <p:nvPr/>
            </p:nvSpPr>
            <p:spPr bwMode="auto">
              <a:xfrm flipH="1" flipV="1">
                <a:off x="6170" y="5156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0" name="Line 1152"/>
              <p:cNvSpPr>
                <a:spLocks noChangeShapeType="1"/>
              </p:cNvSpPr>
              <p:nvPr/>
            </p:nvSpPr>
            <p:spPr bwMode="auto">
              <a:xfrm flipV="1">
                <a:off x="6170" y="5128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1" name="Line 1153"/>
              <p:cNvSpPr>
                <a:spLocks noChangeShapeType="1"/>
              </p:cNvSpPr>
              <p:nvPr/>
            </p:nvSpPr>
            <p:spPr bwMode="auto">
              <a:xfrm flipH="1" flipV="1">
                <a:off x="6170" y="5101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2" name="Line 1154"/>
              <p:cNvSpPr>
                <a:spLocks noChangeShapeType="1"/>
              </p:cNvSpPr>
              <p:nvPr/>
            </p:nvSpPr>
            <p:spPr bwMode="auto">
              <a:xfrm flipV="1">
                <a:off x="6170" y="5073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3" name="Line 1155"/>
              <p:cNvSpPr>
                <a:spLocks noChangeShapeType="1"/>
              </p:cNvSpPr>
              <p:nvPr/>
            </p:nvSpPr>
            <p:spPr bwMode="auto">
              <a:xfrm flipH="1" flipV="1">
                <a:off x="6170" y="5046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4" name="Line 1156"/>
              <p:cNvSpPr>
                <a:spLocks noChangeShapeType="1"/>
              </p:cNvSpPr>
              <p:nvPr/>
            </p:nvSpPr>
            <p:spPr bwMode="auto">
              <a:xfrm flipV="1">
                <a:off x="6170" y="5018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5" name="Line 1157"/>
              <p:cNvSpPr>
                <a:spLocks noChangeShapeType="1"/>
              </p:cNvSpPr>
              <p:nvPr/>
            </p:nvSpPr>
            <p:spPr bwMode="auto">
              <a:xfrm flipH="1" flipV="1">
                <a:off x="6207" y="5000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6" name="Line 1158"/>
              <p:cNvSpPr>
                <a:spLocks noChangeShapeType="1"/>
              </p:cNvSpPr>
              <p:nvPr/>
            </p:nvSpPr>
            <p:spPr bwMode="auto">
              <a:xfrm flipV="1">
                <a:off x="6207" y="5174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7" name="Rectangle 1159"/>
              <p:cNvSpPr>
                <a:spLocks noChangeArrowheads="1"/>
              </p:cNvSpPr>
              <p:nvPr/>
            </p:nvSpPr>
            <p:spPr bwMode="auto">
              <a:xfrm>
                <a:off x="6346" y="4998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R72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408" name="Rectangle 1160"/>
              <p:cNvSpPr>
                <a:spLocks noChangeArrowheads="1"/>
              </p:cNvSpPr>
              <p:nvPr/>
            </p:nvSpPr>
            <p:spPr bwMode="auto">
              <a:xfrm>
                <a:off x="6393" y="5146"/>
                <a:ext cx="107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409" name="Line 1161"/>
              <p:cNvSpPr>
                <a:spLocks noChangeShapeType="1"/>
              </p:cNvSpPr>
              <p:nvPr/>
            </p:nvSpPr>
            <p:spPr bwMode="auto">
              <a:xfrm>
                <a:off x="6207" y="4908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0" name="Line 1162"/>
              <p:cNvSpPr>
                <a:spLocks noChangeShapeType="1"/>
              </p:cNvSpPr>
              <p:nvPr/>
            </p:nvSpPr>
            <p:spPr bwMode="auto">
              <a:xfrm flipV="1">
                <a:off x="6207" y="5183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1" name="Line 1163"/>
              <p:cNvSpPr>
                <a:spLocks noChangeShapeType="1"/>
              </p:cNvSpPr>
              <p:nvPr/>
            </p:nvSpPr>
            <p:spPr bwMode="auto">
              <a:xfrm>
                <a:off x="4857" y="1284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2" name="Line 1164"/>
              <p:cNvSpPr>
                <a:spLocks noChangeShapeType="1"/>
              </p:cNvSpPr>
              <p:nvPr/>
            </p:nvSpPr>
            <p:spPr bwMode="auto">
              <a:xfrm>
                <a:off x="4894" y="1284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3" name="Line 1165"/>
              <p:cNvSpPr>
                <a:spLocks noChangeShapeType="1"/>
              </p:cNvSpPr>
              <p:nvPr/>
            </p:nvSpPr>
            <p:spPr bwMode="auto">
              <a:xfrm>
                <a:off x="4894" y="1330"/>
                <a:ext cx="27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4" name="Line 1166"/>
              <p:cNvSpPr>
                <a:spLocks noChangeShapeType="1"/>
              </p:cNvSpPr>
              <p:nvPr/>
            </p:nvSpPr>
            <p:spPr bwMode="auto">
              <a:xfrm>
                <a:off x="4830" y="1330"/>
                <a:ext cx="27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5" name="Rectangle 1167"/>
              <p:cNvSpPr>
                <a:spLocks noChangeArrowheads="1"/>
              </p:cNvSpPr>
              <p:nvPr/>
            </p:nvSpPr>
            <p:spPr bwMode="auto">
              <a:xfrm>
                <a:off x="4876" y="1147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C30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416" name="Rectangle 1168"/>
              <p:cNvSpPr>
                <a:spLocks noChangeArrowheads="1"/>
              </p:cNvSpPr>
              <p:nvPr/>
            </p:nvSpPr>
            <p:spPr bwMode="auto">
              <a:xfrm>
                <a:off x="4876" y="1377"/>
                <a:ext cx="7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1u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417" name="Line 1169"/>
              <p:cNvSpPr>
                <a:spLocks noChangeShapeType="1"/>
              </p:cNvSpPr>
              <p:nvPr/>
            </p:nvSpPr>
            <p:spPr bwMode="auto">
              <a:xfrm>
                <a:off x="4738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8" name="Line 1170"/>
              <p:cNvSpPr>
                <a:spLocks noChangeShapeType="1"/>
              </p:cNvSpPr>
              <p:nvPr/>
            </p:nvSpPr>
            <p:spPr bwMode="auto">
              <a:xfrm flipH="1">
                <a:off x="4921" y="133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9" name="Line 1171"/>
              <p:cNvSpPr>
                <a:spLocks noChangeShapeType="1"/>
              </p:cNvSpPr>
              <p:nvPr/>
            </p:nvSpPr>
            <p:spPr bwMode="auto">
              <a:xfrm>
                <a:off x="973" y="1238"/>
                <a:ext cx="1" cy="184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0" name="Line 1172"/>
              <p:cNvSpPr>
                <a:spLocks noChangeShapeType="1"/>
              </p:cNvSpPr>
              <p:nvPr/>
            </p:nvSpPr>
            <p:spPr bwMode="auto">
              <a:xfrm>
                <a:off x="2167" y="1697"/>
                <a:ext cx="1" cy="275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1" name="Line 1173"/>
              <p:cNvSpPr>
                <a:spLocks noChangeShapeType="1"/>
              </p:cNvSpPr>
              <p:nvPr/>
            </p:nvSpPr>
            <p:spPr bwMode="auto">
              <a:xfrm flipV="1">
                <a:off x="7584" y="1945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2" name="Line 1174"/>
              <p:cNvSpPr>
                <a:spLocks noChangeShapeType="1"/>
              </p:cNvSpPr>
              <p:nvPr/>
            </p:nvSpPr>
            <p:spPr bwMode="auto">
              <a:xfrm flipH="1" flipV="1">
                <a:off x="7547" y="191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3" name="Line 1175"/>
              <p:cNvSpPr>
                <a:spLocks noChangeShapeType="1"/>
              </p:cNvSpPr>
              <p:nvPr/>
            </p:nvSpPr>
            <p:spPr bwMode="auto">
              <a:xfrm flipV="1">
                <a:off x="7547" y="1890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4" name="Line 1176"/>
              <p:cNvSpPr>
                <a:spLocks noChangeShapeType="1"/>
              </p:cNvSpPr>
              <p:nvPr/>
            </p:nvSpPr>
            <p:spPr bwMode="auto">
              <a:xfrm flipH="1" flipV="1">
                <a:off x="7547" y="1862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5" name="Line 1177"/>
              <p:cNvSpPr>
                <a:spLocks noChangeShapeType="1"/>
              </p:cNvSpPr>
              <p:nvPr/>
            </p:nvSpPr>
            <p:spPr bwMode="auto">
              <a:xfrm flipV="1">
                <a:off x="7547" y="1835"/>
                <a:ext cx="74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6" name="Line 1178"/>
              <p:cNvSpPr>
                <a:spLocks noChangeShapeType="1"/>
              </p:cNvSpPr>
              <p:nvPr/>
            </p:nvSpPr>
            <p:spPr bwMode="auto">
              <a:xfrm flipH="1" flipV="1">
                <a:off x="7547" y="1807"/>
                <a:ext cx="74" cy="2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7" name="Line 1179"/>
              <p:cNvSpPr>
                <a:spLocks noChangeShapeType="1"/>
              </p:cNvSpPr>
              <p:nvPr/>
            </p:nvSpPr>
            <p:spPr bwMode="auto">
              <a:xfrm flipV="1">
                <a:off x="7547" y="1789"/>
                <a:ext cx="37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8" name="Line 1180"/>
              <p:cNvSpPr>
                <a:spLocks noChangeShapeType="1"/>
              </p:cNvSpPr>
              <p:nvPr/>
            </p:nvSpPr>
            <p:spPr bwMode="auto">
              <a:xfrm flipV="1">
                <a:off x="7584" y="1963"/>
                <a:ext cx="1" cy="9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9" name="Rectangle 1181"/>
              <p:cNvSpPr>
                <a:spLocks noChangeArrowheads="1"/>
              </p:cNvSpPr>
              <p:nvPr/>
            </p:nvSpPr>
            <p:spPr bwMode="auto">
              <a:xfrm>
                <a:off x="7724" y="1789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R45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430" name="Rectangle 1182"/>
              <p:cNvSpPr>
                <a:spLocks noChangeArrowheads="1"/>
              </p:cNvSpPr>
              <p:nvPr/>
            </p:nvSpPr>
            <p:spPr bwMode="auto">
              <a:xfrm>
                <a:off x="7772" y="1937"/>
                <a:ext cx="10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20k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431" name="Line 1183"/>
              <p:cNvSpPr>
                <a:spLocks noChangeShapeType="1"/>
              </p:cNvSpPr>
              <p:nvPr/>
            </p:nvSpPr>
            <p:spPr bwMode="auto">
              <a:xfrm>
                <a:off x="7584" y="1697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2" name="Line 1184"/>
              <p:cNvSpPr>
                <a:spLocks noChangeShapeType="1"/>
              </p:cNvSpPr>
              <p:nvPr/>
            </p:nvSpPr>
            <p:spPr bwMode="auto">
              <a:xfrm flipV="1">
                <a:off x="7584" y="1972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3" name="Line 1185"/>
              <p:cNvSpPr>
                <a:spLocks noChangeShapeType="1"/>
              </p:cNvSpPr>
              <p:nvPr/>
            </p:nvSpPr>
            <p:spPr bwMode="auto">
              <a:xfrm>
                <a:off x="1800" y="1972"/>
                <a:ext cx="367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4" name="Oval 1186"/>
              <p:cNvSpPr>
                <a:spLocks noChangeArrowheads="1"/>
              </p:cNvSpPr>
              <p:nvPr/>
            </p:nvSpPr>
            <p:spPr bwMode="auto">
              <a:xfrm>
                <a:off x="2149" y="1954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5" name="Line 1187"/>
              <p:cNvSpPr>
                <a:spLocks noChangeShapeType="1"/>
              </p:cNvSpPr>
              <p:nvPr/>
            </p:nvSpPr>
            <p:spPr bwMode="auto">
              <a:xfrm>
                <a:off x="606" y="3348"/>
                <a:ext cx="367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6" name="Oval 1188"/>
              <p:cNvSpPr>
                <a:spLocks noChangeArrowheads="1"/>
              </p:cNvSpPr>
              <p:nvPr/>
            </p:nvSpPr>
            <p:spPr bwMode="auto">
              <a:xfrm>
                <a:off x="588" y="3330"/>
                <a:ext cx="27" cy="28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7" name="Line 1189"/>
              <p:cNvSpPr>
                <a:spLocks noChangeShapeType="1"/>
              </p:cNvSpPr>
              <p:nvPr/>
            </p:nvSpPr>
            <p:spPr bwMode="auto">
              <a:xfrm>
                <a:off x="3636" y="5825"/>
                <a:ext cx="1" cy="459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8" name="Line 1190"/>
              <p:cNvSpPr>
                <a:spLocks noChangeShapeType="1"/>
              </p:cNvSpPr>
              <p:nvPr/>
            </p:nvSpPr>
            <p:spPr bwMode="auto">
              <a:xfrm flipH="1">
                <a:off x="4738" y="454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9" name="Oval 1191"/>
              <p:cNvSpPr>
                <a:spLocks noChangeArrowheads="1"/>
              </p:cNvSpPr>
              <p:nvPr/>
            </p:nvSpPr>
            <p:spPr bwMode="auto">
              <a:xfrm>
                <a:off x="4719" y="4523"/>
                <a:ext cx="28" cy="27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0" name="Line 1192"/>
              <p:cNvSpPr>
                <a:spLocks noChangeShapeType="1"/>
              </p:cNvSpPr>
              <p:nvPr/>
            </p:nvSpPr>
            <p:spPr bwMode="auto">
              <a:xfrm>
                <a:off x="468" y="385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1" name="Line 1193"/>
              <p:cNvSpPr>
                <a:spLocks noChangeShapeType="1"/>
              </p:cNvSpPr>
              <p:nvPr/>
            </p:nvSpPr>
            <p:spPr bwMode="auto">
              <a:xfrm flipH="1">
                <a:off x="422" y="413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2" name="Line 1194"/>
              <p:cNvSpPr>
                <a:spLocks noChangeShapeType="1"/>
              </p:cNvSpPr>
              <p:nvPr/>
            </p:nvSpPr>
            <p:spPr bwMode="auto">
              <a:xfrm>
                <a:off x="468" y="450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3" name="Line 1195"/>
              <p:cNvSpPr>
                <a:spLocks noChangeShapeType="1"/>
              </p:cNvSpPr>
              <p:nvPr/>
            </p:nvSpPr>
            <p:spPr bwMode="auto">
              <a:xfrm>
                <a:off x="514" y="312"/>
                <a:ext cx="1" cy="46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4" name="Line 1196"/>
              <p:cNvSpPr>
                <a:spLocks noChangeShapeType="1"/>
              </p:cNvSpPr>
              <p:nvPr/>
            </p:nvSpPr>
            <p:spPr bwMode="auto">
              <a:xfrm flipV="1">
                <a:off x="514" y="450"/>
                <a:ext cx="1" cy="55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5" name="Line 1197"/>
              <p:cNvSpPr>
                <a:spLocks noChangeShapeType="1"/>
              </p:cNvSpPr>
              <p:nvPr/>
            </p:nvSpPr>
            <p:spPr bwMode="auto">
              <a:xfrm>
                <a:off x="422" y="358"/>
                <a:ext cx="184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6" name="Line 1198"/>
              <p:cNvSpPr>
                <a:spLocks noChangeShapeType="1"/>
              </p:cNvSpPr>
              <p:nvPr/>
            </p:nvSpPr>
            <p:spPr bwMode="auto">
              <a:xfrm flipV="1">
                <a:off x="514" y="229"/>
                <a:ext cx="1" cy="92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7" name="Line 1199"/>
              <p:cNvSpPr>
                <a:spLocks noChangeShapeType="1"/>
              </p:cNvSpPr>
              <p:nvPr/>
            </p:nvSpPr>
            <p:spPr bwMode="auto">
              <a:xfrm>
                <a:off x="450" y="303"/>
                <a:ext cx="1" cy="18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8" name="Line 1200"/>
              <p:cNvSpPr>
                <a:spLocks noChangeShapeType="1"/>
              </p:cNvSpPr>
              <p:nvPr/>
            </p:nvSpPr>
            <p:spPr bwMode="auto">
              <a:xfrm>
                <a:off x="441" y="312"/>
                <a:ext cx="18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9" name="Line 1201"/>
              <p:cNvSpPr>
                <a:spLocks noChangeShapeType="1"/>
              </p:cNvSpPr>
              <p:nvPr/>
            </p:nvSpPr>
            <p:spPr bwMode="auto">
              <a:xfrm>
                <a:off x="441" y="486"/>
                <a:ext cx="18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0" name="Rectangle 1202"/>
              <p:cNvSpPr>
                <a:spLocks noChangeArrowheads="1"/>
              </p:cNvSpPr>
              <p:nvPr/>
            </p:nvSpPr>
            <p:spPr bwMode="auto">
              <a:xfrm>
                <a:off x="595" y="213"/>
                <a:ext cx="7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V2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451" name="Rectangle 1203"/>
              <p:cNvSpPr>
                <a:spLocks noChangeArrowheads="1"/>
              </p:cNvSpPr>
              <p:nvPr/>
            </p:nvSpPr>
            <p:spPr bwMode="auto">
              <a:xfrm>
                <a:off x="237" y="323"/>
                <a:ext cx="18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00"/>
                    </a:solidFill>
                    <a:latin typeface="Arial" charset="0"/>
                  </a:rPr>
                  <a:t>12Vdc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452" name="Line 1204"/>
              <p:cNvSpPr>
                <a:spLocks noChangeShapeType="1"/>
              </p:cNvSpPr>
              <p:nvPr/>
            </p:nvSpPr>
            <p:spPr bwMode="auto">
              <a:xfrm>
                <a:off x="514" y="229"/>
                <a:ext cx="1" cy="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3" name="Line 1205"/>
              <p:cNvSpPr>
                <a:spLocks noChangeShapeType="1"/>
              </p:cNvSpPr>
              <p:nvPr/>
            </p:nvSpPr>
            <p:spPr bwMode="auto">
              <a:xfrm flipV="1">
                <a:off x="514" y="505"/>
                <a:ext cx="1" cy="91"/>
              </a:xfrm>
              <a:prstGeom prst="line">
                <a:avLst/>
              </a:prstGeom>
              <a:noFill/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4" name="Line 1206"/>
              <p:cNvSpPr>
                <a:spLocks noChangeShapeType="1"/>
              </p:cNvSpPr>
              <p:nvPr/>
            </p:nvSpPr>
            <p:spPr bwMode="auto">
              <a:xfrm>
                <a:off x="560" y="3688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5" name="Line 1207"/>
              <p:cNvSpPr>
                <a:spLocks noChangeShapeType="1"/>
              </p:cNvSpPr>
              <p:nvPr/>
            </p:nvSpPr>
            <p:spPr bwMode="auto">
              <a:xfrm>
                <a:off x="560" y="3651"/>
                <a:ext cx="92" cy="1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6" name="Line 1208"/>
              <p:cNvSpPr>
                <a:spLocks noChangeShapeType="1"/>
              </p:cNvSpPr>
              <p:nvPr/>
            </p:nvSpPr>
            <p:spPr bwMode="auto">
              <a:xfrm flipV="1">
                <a:off x="606" y="3624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7" name="Line 1209"/>
              <p:cNvSpPr>
                <a:spLocks noChangeShapeType="1"/>
              </p:cNvSpPr>
              <p:nvPr/>
            </p:nvSpPr>
            <p:spPr bwMode="auto">
              <a:xfrm flipV="1">
                <a:off x="606" y="3688"/>
                <a:ext cx="1" cy="27"/>
              </a:xfrm>
              <a:prstGeom prst="line">
                <a:avLst/>
              </a:prstGeom>
              <a:noFill/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8" name="Rectangle 1210"/>
              <p:cNvSpPr>
                <a:spLocks noChangeArrowheads="1"/>
              </p:cNvSpPr>
              <p:nvPr/>
            </p:nvSpPr>
            <p:spPr bwMode="auto">
              <a:xfrm>
                <a:off x="745" y="3624"/>
                <a:ext cx="11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C11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54459" name="Rectangle 1211"/>
              <p:cNvSpPr>
                <a:spLocks noChangeArrowheads="1"/>
              </p:cNvSpPr>
              <p:nvPr/>
            </p:nvSpPr>
            <p:spPr bwMode="auto">
              <a:xfrm>
                <a:off x="787" y="3768"/>
                <a:ext cx="126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400">
                    <a:solidFill>
                      <a:srgbClr val="000080"/>
                    </a:solidFill>
                    <a:latin typeface="Arial" charset="0"/>
                  </a:rPr>
                  <a:t>.01u</a:t>
                </a: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54460" name="Line 1212"/>
            <p:cNvSpPr>
              <a:spLocks noChangeShapeType="1"/>
            </p:cNvSpPr>
            <p:nvPr/>
          </p:nvSpPr>
          <p:spPr bwMode="auto">
            <a:xfrm flipV="1">
              <a:off x="606" y="3715"/>
              <a:ext cx="1" cy="92"/>
            </a:xfrm>
            <a:prstGeom prst="line">
              <a:avLst/>
            </a:prstGeom>
            <a:noFill/>
            <a:ln w="571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1" name="Line 1213"/>
            <p:cNvSpPr>
              <a:spLocks noChangeShapeType="1"/>
            </p:cNvSpPr>
            <p:nvPr/>
          </p:nvSpPr>
          <p:spPr bwMode="auto">
            <a:xfrm>
              <a:off x="606" y="3532"/>
              <a:ext cx="1" cy="92"/>
            </a:xfrm>
            <a:prstGeom prst="line">
              <a:avLst/>
            </a:prstGeom>
            <a:noFill/>
            <a:ln w="571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2" name="Line 1214"/>
            <p:cNvSpPr>
              <a:spLocks noChangeShapeType="1"/>
            </p:cNvSpPr>
            <p:nvPr/>
          </p:nvSpPr>
          <p:spPr bwMode="auto">
            <a:xfrm>
              <a:off x="5105" y="1789"/>
              <a:ext cx="1" cy="92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3" name="Arc 1215"/>
            <p:cNvSpPr>
              <a:spLocks/>
            </p:cNvSpPr>
            <p:nvPr/>
          </p:nvSpPr>
          <p:spPr bwMode="auto">
            <a:xfrm>
              <a:off x="560" y="3073"/>
              <a:ext cx="46" cy="9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21600"/>
                <a:gd name="T1" fmla="*/ 43200 h 43200"/>
                <a:gd name="T2" fmla="*/ 21600 w 21600"/>
                <a:gd name="T3" fmla="*/ 0 h 43200"/>
                <a:gd name="T4" fmla="*/ 21600 w 216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21600" y="43200"/>
                  </a:move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43200" stroke="0" extrusionOk="0">
                  <a:moveTo>
                    <a:pt x="21600" y="43200"/>
                  </a:move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4" name="Arc 1216"/>
            <p:cNvSpPr>
              <a:spLocks/>
            </p:cNvSpPr>
            <p:nvPr/>
          </p:nvSpPr>
          <p:spPr bwMode="auto">
            <a:xfrm>
              <a:off x="560" y="2981"/>
              <a:ext cx="46" cy="9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21600"/>
                <a:gd name="T1" fmla="*/ 43200 h 43200"/>
                <a:gd name="T2" fmla="*/ 21600 w 21600"/>
                <a:gd name="T3" fmla="*/ 0 h 43200"/>
                <a:gd name="T4" fmla="*/ 21600 w 216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21600" y="43200"/>
                  </a:move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43200" stroke="0" extrusionOk="0">
                  <a:moveTo>
                    <a:pt x="21600" y="43200"/>
                  </a:move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5" name="Arc 1217"/>
            <p:cNvSpPr>
              <a:spLocks/>
            </p:cNvSpPr>
            <p:nvPr/>
          </p:nvSpPr>
          <p:spPr bwMode="auto">
            <a:xfrm>
              <a:off x="560" y="2890"/>
              <a:ext cx="46" cy="9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21600"/>
                <a:gd name="T1" fmla="*/ 43200 h 43200"/>
                <a:gd name="T2" fmla="*/ 21600 w 21600"/>
                <a:gd name="T3" fmla="*/ 0 h 43200"/>
                <a:gd name="T4" fmla="*/ 21600 w 216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21600" y="43200"/>
                  </a:move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43200" stroke="0" extrusionOk="0">
                  <a:moveTo>
                    <a:pt x="21600" y="43200"/>
                  </a:move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6" name="Arc 1218"/>
            <p:cNvSpPr>
              <a:spLocks/>
            </p:cNvSpPr>
            <p:nvPr/>
          </p:nvSpPr>
          <p:spPr bwMode="auto">
            <a:xfrm>
              <a:off x="560" y="3165"/>
              <a:ext cx="46" cy="9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21600"/>
                <a:gd name="T1" fmla="*/ 43200 h 43200"/>
                <a:gd name="T2" fmla="*/ 21600 w 21600"/>
                <a:gd name="T3" fmla="*/ 0 h 43200"/>
                <a:gd name="T4" fmla="*/ 21600 w 216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21600" y="43200"/>
                  </a:move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43200" stroke="0" extrusionOk="0">
                  <a:moveTo>
                    <a:pt x="21600" y="43200"/>
                  </a:move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67" name="Rectangle 1219"/>
            <p:cNvSpPr>
              <a:spLocks noChangeArrowheads="1"/>
            </p:cNvSpPr>
            <p:nvPr/>
          </p:nvSpPr>
          <p:spPr bwMode="auto">
            <a:xfrm>
              <a:off x="654" y="2891"/>
              <a:ext cx="108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400">
                  <a:solidFill>
                    <a:srgbClr val="000080"/>
                  </a:solidFill>
                  <a:latin typeface="Arial" charset="0"/>
                </a:rPr>
                <a:t>L11</a:t>
              </a:r>
              <a:endParaRPr lang="en-US">
                <a:latin typeface="Arial" charset="0"/>
              </a:endParaRPr>
            </a:p>
          </p:txBody>
        </p:sp>
        <p:sp>
          <p:nvSpPr>
            <p:cNvPr id="54468" name="Rectangle 1220"/>
            <p:cNvSpPr>
              <a:spLocks noChangeArrowheads="1"/>
            </p:cNvSpPr>
            <p:nvPr/>
          </p:nvSpPr>
          <p:spPr bwMode="auto">
            <a:xfrm>
              <a:off x="698" y="3037"/>
              <a:ext cx="208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400">
                  <a:solidFill>
                    <a:srgbClr val="000080"/>
                  </a:solidFill>
                  <a:latin typeface="Arial" charset="0"/>
                </a:rPr>
                <a:t>3.25uH</a:t>
              </a:r>
              <a:endParaRPr lang="en-US">
                <a:latin typeface="Arial" charset="0"/>
              </a:endParaRPr>
            </a:p>
          </p:txBody>
        </p:sp>
        <p:sp>
          <p:nvSpPr>
            <p:cNvPr id="54469" name="Line 1221"/>
            <p:cNvSpPr>
              <a:spLocks noChangeShapeType="1"/>
            </p:cNvSpPr>
            <p:nvPr/>
          </p:nvSpPr>
          <p:spPr bwMode="auto">
            <a:xfrm flipV="1">
              <a:off x="606" y="3257"/>
              <a:ext cx="1" cy="91"/>
            </a:xfrm>
            <a:prstGeom prst="line">
              <a:avLst/>
            </a:prstGeom>
            <a:noFill/>
            <a:ln w="571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0" name="Rectangle 1222"/>
            <p:cNvSpPr>
              <a:spLocks noChangeArrowheads="1"/>
            </p:cNvSpPr>
            <p:nvPr/>
          </p:nvSpPr>
          <p:spPr bwMode="auto">
            <a:xfrm>
              <a:off x="617" y="3322"/>
              <a:ext cx="37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40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US">
                <a:latin typeface="Arial" charset="0"/>
              </a:endParaRPr>
            </a:p>
          </p:txBody>
        </p:sp>
        <p:sp>
          <p:nvSpPr>
            <p:cNvPr id="54471" name="Line 1223"/>
            <p:cNvSpPr>
              <a:spLocks noChangeShapeType="1"/>
            </p:cNvSpPr>
            <p:nvPr/>
          </p:nvSpPr>
          <p:spPr bwMode="auto">
            <a:xfrm>
              <a:off x="606" y="2798"/>
              <a:ext cx="1" cy="92"/>
            </a:xfrm>
            <a:prstGeom prst="line">
              <a:avLst/>
            </a:prstGeom>
            <a:noFill/>
            <a:ln w="571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2" name="Rectangle 1224"/>
            <p:cNvSpPr>
              <a:spLocks noChangeArrowheads="1"/>
            </p:cNvSpPr>
            <p:nvPr/>
          </p:nvSpPr>
          <p:spPr bwMode="auto">
            <a:xfrm>
              <a:off x="618" y="2713"/>
              <a:ext cx="36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40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>
                <a:latin typeface="Arial" charset="0"/>
              </a:endParaRPr>
            </a:p>
          </p:txBody>
        </p:sp>
        <p:sp>
          <p:nvSpPr>
            <p:cNvPr id="54473" name="Line 1225"/>
            <p:cNvSpPr>
              <a:spLocks noChangeShapeType="1"/>
            </p:cNvSpPr>
            <p:nvPr/>
          </p:nvSpPr>
          <p:spPr bwMode="auto">
            <a:xfrm>
              <a:off x="3204" y="1009"/>
              <a:ext cx="1" cy="92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4" name="Line 1226"/>
            <p:cNvSpPr>
              <a:spLocks noChangeShapeType="1"/>
            </p:cNvSpPr>
            <p:nvPr/>
          </p:nvSpPr>
          <p:spPr bwMode="auto">
            <a:xfrm>
              <a:off x="3241" y="1009"/>
              <a:ext cx="1" cy="92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5" name="Line 1227"/>
            <p:cNvSpPr>
              <a:spLocks noChangeShapeType="1"/>
            </p:cNvSpPr>
            <p:nvPr/>
          </p:nvSpPr>
          <p:spPr bwMode="auto">
            <a:xfrm>
              <a:off x="3241" y="1055"/>
              <a:ext cx="28" cy="1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6" name="Line 1228"/>
            <p:cNvSpPr>
              <a:spLocks noChangeShapeType="1"/>
            </p:cNvSpPr>
            <p:nvPr/>
          </p:nvSpPr>
          <p:spPr bwMode="auto">
            <a:xfrm>
              <a:off x="3177" y="1055"/>
              <a:ext cx="27" cy="1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77" name="Rectangle 1229"/>
            <p:cNvSpPr>
              <a:spLocks noChangeArrowheads="1"/>
            </p:cNvSpPr>
            <p:nvPr/>
          </p:nvSpPr>
          <p:spPr bwMode="auto">
            <a:xfrm>
              <a:off x="3221" y="873"/>
              <a:ext cx="85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400">
                  <a:solidFill>
                    <a:srgbClr val="000080"/>
                  </a:solidFill>
                  <a:latin typeface="Arial" charset="0"/>
                </a:rPr>
                <a:t>C5</a:t>
              </a:r>
              <a:endParaRPr lang="en-US">
                <a:latin typeface="Arial" charset="0"/>
              </a:endParaRPr>
            </a:p>
          </p:txBody>
        </p:sp>
        <p:sp>
          <p:nvSpPr>
            <p:cNvPr id="54478" name="Rectangle 1230"/>
            <p:cNvSpPr>
              <a:spLocks noChangeArrowheads="1"/>
            </p:cNvSpPr>
            <p:nvPr/>
          </p:nvSpPr>
          <p:spPr bwMode="auto">
            <a:xfrm>
              <a:off x="3221" y="1101"/>
              <a:ext cx="93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400">
                  <a:solidFill>
                    <a:srgbClr val="000080"/>
                  </a:solidFill>
                  <a:latin typeface="Arial" charset="0"/>
                </a:rPr>
                <a:t>.1u</a:t>
              </a:r>
              <a:endParaRPr lang="en-US">
                <a:latin typeface="Arial" charset="0"/>
              </a:endParaRPr>
            </a:p>
          </p:txBody>
        </p:sp>
        <p:sp>
          <p:nvSpPr>
            <p:cNvPr id="54479" name="Line 1231"/>
            <p:cNvSpPr>
              <a:spLocks noChangeShapeType="1"/>
            </p:cNvSpPr>
            <p:nvPr/>
          </p:nvSpPr>
          <p:spPr bwMode="auto">
            <a:xfrm>
              <a:off x="3085" y="1055"/>
              <a:ext cx="92" cy="1"/>
            </a:xfrm>
            <a:prstGeom prst="line">
              <a:avLst/>
            </a:prstGeom>
            <a:noFill/>
            <a:ln w="571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0" name="Line 1232"/>
            <p:cNvSpPr>
              <a:spLocks noChangeShapeType="1"/>
            </p:cNvSpPr>
            <p:nvPr/>
          </p:nvSpPr>
          <p:spPr bwMode="auto">
            <a:xfrm flipH="1">
              <a:off x="3269" y="1055"/>
              <a:ext cx="92" cy="1"/>
            </a:xfrm>
            <a:prstGeom prst="line">
              <a:avLst/>
            </a:prstGeom>
            <a:noFill/>
            <a:ln w="571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1" name="Line 1233"/>
            <p:cNvSpPr>
              <a:spLocks noChangeShapeType="1"/>
            </p:cNvSpPr>
            <p:nvPr/>
          </p:nvSpPr>
          <p:spPr bwMode="auto">
            <a:xfrm>
              <a:off x="6941" y="3624"/>
              <a:ext cx="827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2" name="Line 1234"/>
            <p:cNvSpPr>
              <a:spLocks noChangeShapeType="1"/>
            </p:cNvSpPr>
            <p:nvPr/>
          </p:nvSpPr>
          <p:spPr bwMode="auto">
            <a:xfrm>
              <a:off x="5702" y="1578"/>
              <a:ext cx="92" cy="1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3" name="Line 1235"/>
            <p:cNvSpPr>
              <a:spLocks noChangeShapeType="1"/>
            </p:cNvSpPr>
            <p:nvPr/>
          </p:nvSpPr>
          <p:spPr bwMode="auto">
            <a:xfrm>
              <a:off x="5702" y="1541"/>
              <a:ext cx="92" cy="1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4" name="Line 1236"/>
            <p:cNvSpPr>
              <a:spLocks noChangeShapeType="1"/>
            </p:cNvSpPr>
            <p:nvPr/>
          </p:nvSpPr>
          <p:spPr bwMode="auto">
            <a:xfrm flipV="1">
              <a:off x="5748" y="1514"/>
              <a:ext cx="1" cy="27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5" name="Line 1237"/>
            <p:cNvSpPr>
              <a:spLocks noChangeShapeType="1"/>
            </p:cNvSpPr>
            <p:nvPr/>
          </p:nvSpPr>
          <p:spPr bwMode="auto">
            <a:xfrm flipV="1">
              <a:off x="5748" y="1578"/>
              <a:ext cx="1" cy="27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6" name="Rectangle 1238"/>
            <p:cNvSpPr>
              <a:spLocks noChangeArrowheads="1"/>
            </p:cNvSpPr>
            <p:nvPr/>
          </p:nvSpPr>
          <p:spPr bwMode="auto">
            <a:xfrm>
              <a:off x="5884" y="1514"/>
              <a:ext cx="118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400">
                  <a:solidFill>
                    <a:srgbClr val="000080"/>
                  </a:solidFill>
                  <a:latin typeface="Arial" charset="0"/>
                </a:rPr>
                <a:t>C31</a:t>
              </a:r>
              <a:endParaRPr lang="en-US">
                <a:latin typeface="Arial" charset="0"/>
              </a:endParaRPr>
            </a:p>
          </p:txBody>
        </p:sp>
        <p:sp>
          <p:nvSpPr>
            <p:cNvPr id="54487" name="Rectangle 1239"/>
            <p:cNvSpPr>
              <a:spLocks noChangeArrowheads="1"/>
            </p:cNvSpPr>
            <p:nvPr/>
          </p:nvSpPr>
          <p:spPr bwMode="auto">
            <a:xfrm>
              <a:off x="5932" y="1659"/>
              <a:ext cx="144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400">
                  <a:solidFill>
                    <a:srgbClr val="000080"/>
                  </a:solidFill>
                  <a:latin typeface="Arial" charset="0"/>
                </a:rPr>
                <a:t>470p</a:t>
              </a:r>
              <a:endParaRPr lang="en-US">
                <a:latin typeface="Arial" charset="0"/>
              </a:endParaRPr>
            </a:p>
          </p:txBody>
        </p:sp>
        <p:sp>
          <p:nvSpPr>
            <p:cNvPr id="54488" name="Line 1240"/>
            <p:cNvSpPr>
              <a:spLocks noChangeShapeType="1"/>
            </p:cNvSpPr>
            <p:nvPr/>
          </p:nvSpPr>
          <p:spPr bwMode="auto">
            <a:xfrm flipV="1">
              <a:off x="5748" y="1605"/>
              <a:ext cx="1" cy="92"/>
            </a:xfrm>
            <a:prstGeom prst="line">
              <a:avLst/>
            </a:prstGeom>
            <a:noFill/>
            <a:ln w="571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89" name="Line 1241"/>
            <p:cNvSpPr>
              <a:spLocks noChangeShapeType="1"/>
            </p:cNvSpPr>
            <p:nvPr/>
          </p:nvSpPr>
          <p:spPr bwMode="auto">
            <a:xfrm>
              <a:off x="5748" y="1422"/>
              <a:ext cx="1" cy="92"/>
            </a:xfrm>
            <a:prstGeom prst="line">
              <a:avLst/>
            </a:prstGeom>
            <a:noFill/>
            <a:ln w="571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0" name="Line 1242"/>
            <p:cNvSpPr>
              <a:spLocks noChangeShapeType="1"/>
            </p:cNvSpPr>
            <p:nvPr/>
          </p:nvSpPr>
          <p:spPr bwMode="auto">
            <a:xfrm>
              <a:off x="6758" y="1330"/>
              <a:ext cx="275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1" name="Line 1243"/>
            <p:cNvSpPr>
              <a:spLocks noChangeShapeType="1"/>
            </p:cNvSpPr>
            <p:nvPr/>
          </p:nvSpPr>
          <p:spPr bwMode="auto">
            <a:xfrm>
              <a:off x="3820" y="3899"/>
              <a:ext cx="1" cy="183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2" name="Line 1244"/>
            <p:cNvSpPr>
              <a:spLocks noChangeShapeType="1"/>
            </p:cNvSpPr>
            <p:nvPr/>
          </p:nvSpPr>
          <p:spPr bwMode="auto">
            <a:xfrm>
              <a:off x="606" y="3532"/>
              <a:ext cx="1" cy="183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3" name="Line 1245"/>
            <p:cNvSpPr>
              <a:spLocks noChangeShapeType="1"/>
            </p:cNvSpPr>
            <p:nvPr/>
          </p:nvSpPr>
          <p:spPr bwMode="auto">
            <a:xfrm>
              <a:off x="1800" y="2798"/>
              <a:ext cx="367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4" name="Line 1246"/>
            <p:cNvSpPr>
              <a:spLocks noChangeShapeType="1"/>
            </p:cNvSpPr>
            <p:nvPr/>
          </p:nvSpPr>
          <p:spPr bwMode="auto">
            <a:xfrm>
              <a:off x="6482" y="2890"/>
              <a:ext cx="1" cy="183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5" name="Line 1247"/>
            <p:cNvSpPr>
              <a:spLocks noChangeShapeType="1"/>
            </p:cNvSpPr>
            <p:nvPr/>
          </p:nvSpPr>
          <p:spPr bwMode="auto">
            <a:xfrm>
              <a:off x="8135" y="3257"/>
              <a:ext cx="1" cy="367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6" name="Oval 1248"/>
            <p:cNvSpPr>
              <a:spLocks noChangeArrowheads="1"/>
            </p:cNvSpPr>
            <p:nvPr/>
          </p:nvSpPr>
          <p:spPr bwMode="auto">
            <a:xfrm>
              <a:off x="8117" y="3605"/>
              <a:ext cx="27" cy="28"/>
            </a:xfrm>
            <a:prstGeom prst="ellipse">
              <a:avLst/>
            </a:prstGeom>
            <a:solidFill>
              <a:srgbClr val="FF00FF"/>
            </a:solidFill>
            <a:ln w="571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7" name="Line 1249"/>
            <p:cNvSpPr>
              <a:spLocks noChangeShapeType="1"/>
            </p:cNvSpPr>
            <p:nvPr/>
          </p:nvSpPr>
          <p:spPr bwMode="auto">
            <a:xfrm flipH="1">
              <a:off x="5472" y="2431"/>
              <a:ext cx="459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8" name="Oval 1250"/>
            <p:cNvSpPr>
              <a:spLocks noChangeArrowheads="1"/>
            </p:cNvSpPr>
            <p:nvPr/>
          </p:nvSpPr>
          <p:spPr bwMode="auto">
            <a:xfrm>
              <a:off x="5913" y="2413"/>
              <a:ext cx="28" cy="27"/>
            </a:xfrm>
            <a:prstGeom prst="ellipse">
              <a:avLst/>
            </a:prstGeom>
            <a:solidFill>
              <a:srgbClr val="FF00FF"/>
            </a:solidFill>
            <a:ln w="571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499" name="Oval 1251"/>
            <p:cNvSpPr>
              <a:spLocks noChangeArrowheads="1"/>
            </p:cNvSpPr>
            <p:nvPr/>
          </p:nvSpPr>
          <p:spPr bwMode="auto">
            <a:xfrm>
              <a:off x="5454" y="2413"/>
              <a:ext cx="28" cy="27"/>
            </a:xfrm>
            <a:prstGeom prst="ellipse">
              <a:avLst/>
            </a:prstGeom>
            <a:solidFill>
              <a:srgbClr val="FF00FF"/>
            </a:solidFill>
            <a:ln w="571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0" name="Line 1252"/>
            <p:cNvSpPr>
              <a:spLocks noChangeShapeType="1"/>
            </p:cNvSpPr>
            <p:nvPr/>
          </p:nvSpPr>
          <p:spPr bwMode="auto">
            <a:xfrm>
              <a:off x="5472" y="3073"/>
              <a:ext cx="1" cy="184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1" name="Line 1253"/>
            <p:cNvSpPr>
              <a:spLocks noChangeShapeType="1"/>
            </p:cNvSpPr>
            <p:nvPr/>
          </p:nvSpPr>
          <p:spPr bwMode="auto">
            <a:xfrm>
              <a:off x="4187" y="138"/>
              <a:ext cx="1" cy="734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2" name="Line 1254"/>
            <p:cNvSpPr>
              <a:spLocks noChangeShapeType="1"/>
            </p:cNvSpPr>
            <p:nvPr/>
          </p:nvSpPr>
          <p:spPr bwMode="auto">
            <a:xfrm>
              <a:off x="973" y="3807"/>
              <a:ext cx="1" cy="275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3" name="Line 1255"/>
            <p:cNvSpPr>
              <a:spLocks noChangeShapeType="1"/>
            </p:cNvSpPr>
            <p:nvPr/>
          </p:nvSpPr>
          <p:spPr bwMode="auto">
            <a:xfrm>
              <a:off x="5564" y="1330"/>
              <a:ext cx="184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4" name="Oval 1256"/>
            <p:cNvSpPr>
              <a:spLocks noChangeArrowheads="1"/>
            </p:cNvSpPr>
            <p:nvPr/>
          </p:nvSpPr>
          <p:spPr bwMode="auto">
            <a:xfrm>
              <a:off x="5729" y="1312"/>
              <a:ext cx="28" cy="27"/>
            </a:xfrm>
            <a:prstGeom prst="ellipse">
              <a:avLst/>
            </a:prstGeom>
            <a:solidFill>
              <a:srgbClr val="FF00FF"/>
            </a:solidFill>
            <a:ln w="571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5" name="Line 1257"/>
            <p:cNvSpPr>
              <a:spLocks noChangeShapeType="1"/>
            </p:cNvSpPr>
            <p:nvPr/>
          </p:nvSpPr>
          <p:spPr bwMode="auto">
            <a:xfrm>
              <a:off x="698" y="5367"/>
              <a:ext cx="275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6" name="Line 1258"/>
            <p:cNvSpPr>
              <a:spLocks noChangeShapeType="1"/>
            </p:cNvSpPr>
            <p:nvPr/>
          </p:nvSpPr>
          <p:spPr bwMode="auto">
            <a:xfrm flipH="1" flipV="1">
              <a:off x="331" y="1789"/>
              <a:ext cx="45" cy="92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7" name="Line 1259"/>
            <p:cNvSpPr>
              <a:spLocks noChangeShapeType="1"/>
            </p:cNvSpPr>
            <p:nvPr/>
          </p:nvSpPr>
          <p:spPr bwMode="auto">
            <a:xfrm flipH="1">
              <a:off x="285" y="1789"/>
              <a:ext cx="46" cy="92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8" name="Line 1260"/>
            <p:cNvSpPr>
              <a:spLocks noChangeShapeType="1"/>
            </p:cNvSpPr>
            <p:nvPr/>
          </p:nvSpPr>
          <p:spPr bwMode="auto">
            <a:xfrm>
              <a:off x="285" y="1789"/>
              <a:ext cx="91" cy="1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09" name="Arc 1261"/>
            <p:cNvSpPr>
              <a:spLocks/>
            </p:cNvSpPr>
            <p:nvPr/>
          </p:nvSpPr>
          <p:spPr bwMode="auto">
            <a:xfrm>
              <a:off x="294" y="1725"/>
              <a:ext cx="73" cy="46"/>
            </a:xfrm>
            <a:custGeom>
              <a:avLst/>
              <a:gdLst>
                <a:gd name="G0" fmla="+- 17514 0 0"/>
                <a:gd name="G1" fmla="+- 0 0 0"/>
                <a:gd name="G2" fmla="+- 21600 0 0"/>
                <a:gd name="T0" fmla="*/ 34862 w 34862"/>
                <a:gd name="T1" fmla="*/ 12869 h 21600"/>
                <a:gd name="T2" fmla="*/ 0 w 34862"/>
                <a:gd name="T3" fmla="*/ 12642 h 21600"/>
                <a:gd name="T4" fmla="*/ 17514 w 34862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862" h="21600" fill="none" extrusionOk="0">
                  <a:moveTo>
                    <a:pt x="34861" y="12868"/>
                  </a:moveTo>
                  <a:cubicBezTo>
                    <a:pt x="30787" y="18361"/>
                    <a:pt x="24352" y="21599"/>
                    <a:pt x="17514" y="21600"/>
                  </a:cubicBezTo>
                  <a:cubicBezTo>
                    <a:pt x="10576" y="21600"/>
                    <a:pt x="4060" y="18267"/>
                    <a:pt x="0" y="12641"/>
                  </a:cubicBezTo>
                </a:path>
                <a:path w="34862" h="21600" stroke="0" extrusionOk="0">
                  <a:moveTo>
                    <a:pt x="34861" y="12868"/>
                  </a:moveTo>
                  <a:cubicBezTo>
                    <a:pt x="30787" y="18361"/>
                    <a:pt x="24352" y="21599"/>
                    <a:pt x="17514" y="21600"/>
                  </a:cubicBezTo>
                  <a:cubicBezTo>
                    <a:pt x="10576" y="21600"/>
                    <a:pt x="4060" y="18267"/>
                    <a:pt x="0" y="12641"/>
                  </a:cubicBezTo>
                  <a:lnTo>
                    <a:pt x="17514" y="0"/>
                  </a:lnTo>
                  <a:close/>
                </a:path>
              </a:pathLst>
            </a:cu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0" name="Line 1262"/>
            <p:cNvSpPr>
              <a:spLocks noChangeShapeType="1"/>
            </p:cNvSpPr>
            <p:nvPr/>
          </p:nvSpPr>
          <p:spPr bwMode="auto">
            <a:xfrm>
              <a:off x="285" y="1881"/>
              <a:ext cx="91" cy="1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1" name="Line 1263"/>
            <p:cNvSpPr>
              <a:spLocks noChangeShapeType="1"/>
            </p:cNvSpPr>
            <p:nvPr/>
          </p:nvSpPr>
          <p:spPr bwMode="auto">
            <a:xfrm flipV="1">
              <a:off x="331" y="1697"/>
              <a:ext cx="1" cy="92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2" name="Rectangle 1264"/>
            <p:cNvSpPr>
              <a:spLocks noChangeArrowheads="1"/>
            </p:cNvSpPr>
            <p:nvPr/>
          </p:nvSpPr>
          <p:spPr bwMode="auto">
            <a:xfrm>
              <a:off x="470" y="1695"/>
              <a:ext cx="82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400">
                  <a:solidFill>
                    <a:srgbClr val="000080"/>
                  </a:solidFill>
                  <a:latin typeface="Arial" charset="0"/>
                </a:rPr>
                <a:t>D2</a:t>
              </a:r>
              <a:endParaRPr lang="en-US">
                <a:latin typeface="Arial" charset="0"/>
              </a:endParaRPr>
            </a:p>
          </p:txBody>
        </p:sp>
        <p:sp>
          <p:nvSpPr>
            <p:cNvPr id="54513" name="Rectangle 1265"/>
            <p:cNvSpPr>
              <a:spLocks noChangeArrowheads="1"/>
            </p:cNvSpPr>
            <p:nvPr/>
          </p:nvSpPr>
          <p:spPr bwMode="auto">
            <a:xfrm>
              <a:off x="516" y="1843"/>
              <a:ext cx="236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400">
                  <a:solidFill>
                    <a:srgbClr val="000080"/>
                  </a:solidFill>
                  <a:latin typeface="Arial" charset="0"/>
                </a:rPr>
                <a:t>NTE614</a:t>
              </a:r>
              <a:endParaRPr lang="en-US">
                <a:latin typeface="Arial" charset="0"/>
              </a:endParaRPr>
            </a:p>
          </p:txBody>
        </p:sp>
        <p:sp>
          <p:nvSpPr>
            <p:cNvPr id="54514" name="Line 1266"/>
            <p:cNvSpPr>
              <a:spLocks noChangeShapeType="1"/>
            </p:cNvSpPr>
            <p:nvPr/>
          </p:nvSpPr>
          <p:spPr bwMode="auto">
            <a:xfrm flipV="1">
              <a:off x="331" y="1881"/>
              <a:ext cx="1" cy="91"/>
            </a:xfrm>
            <a:prstGeom prst="line">
              <a:avLst/>
            </a:prstGeom>
            <a:noFill/>
            <a:ln w="571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5" name="Line 1267"/>
            <p:cNvSpPr>
              <a:spLocks noChangeShapeType="1"/>
            </p:cNvSpPr>
            <p:nvPr/>
          </p:nvSpPr>
          <p:spPr bwMode="auto">
            <a:xfrm>
              <a:off x="331" y="1697"/>
              <a:ext cx="1" cy="1"/>
            </a:xfrm>
            <a:prstGeom prst="line">
              <a:avLst/>
            </a:prstGeom>
            <a:noFill/>
            <a:ln w="571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6" name="Line 1268"/>
            <p:cNvSpPr>
              <a:spLocks noChangeShapeType="1"/>
            </p:cNvSpPr>
            <p:nvPr/>
          </p:nvSpPr>
          <p:spPr bwMode="auto">
            <a:xfrm>
              <a:off x="1919" y="5596"/>
              <a:ext cx="1" cy="92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7" name="Line 1269"/>
            <p:cNvSpPr>
              <a:spLocks noChangeShapeType="1"/>
            </p:cNvSpPr>
            <p:nvPr/>
          </p:nvSpPr>
          <p:spPr bwMode="auto">
            <a:xfrm>
              <a:off x="1956" y="5596"/>
              <a:ext cx="1" cy="92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8" name="Line 1270"/>
            <p:cNvSpPr>
              <a:spLocks noChangeShapeType="1"/>
            </p:cNvSpPr>
            <p:nvPr/>
          </p:nvSpPr>
          <p:spPr bwMode="auto">
            <a:xfrm>
              <a:off x="1956" y="5642"/>
              <a:ext cx="27" cy="1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19" name="Line 1271"/>
            <p:cNvSpPr>
              <a:spLocks noChangeShapeType="1"/>
            </p:cNvSpPr>
            <p:nvPr/>
          </p:nvSpPr>
          <p:spPr bwMode="auto">
            <a:xfrm>
              <a:off x="1891" y="5642"/>
              <a:ext cx="28" cy="1"/>
            </a:xfrm>
            <a:prstGeom prst="line">
              <a:avLst/>
            </a:prstGeom>
            <a:noFill/>
            <a:ln w="571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0" name="Rectangle 1272"/>
            <p:cNvSpPr>
              <a:spLocks noChangeArrowheads="1"/>
            </p:cNvSpPr>
            <p:nvPr/>
          </p:nvSpPr>
          <p:spPr bwMode="auto">
            <a:xfrm>
              <a:off x="1940" y="5458"/>
              <a:ext cx="118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400">
                  <a:solidFill>
                    <a:srgbClr val="000080"/>
                  </a:solidFill>
                  <a:latin typeface="Arial" charset="0"/>
                </a:rPr>
                <a:t>C54</a:t>
              </a:r>
              <a:endParaRPr lang="en-US">
                <a:latin typeface="Arial" charset="0"/>
              </a:endParaRPr>
            </a:p>
          </p:txBody>
        </p:sp>
        <p:sp>
          <p:nvSpPr>
            <p:cNvPr id="54521" name="Rectangle 1273"/>
            <p:cNvSpPr>
              <a:spLocks noChangeArrowheads="1"/>
            </p:cNvSpPr>
            <p:nvPr/>
          </p:nvSpPr>
          <p:spPr bwMode="auto">
            <a:xfrm>
              <a:off x="1940" y="5688"/>
              <a:ext cx="126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400">
                  <a:solidFill>
                    <a:srgbClr val="000080"/>
                  </a:solidFill>
                  <a:latin typeface="Arial" charset="0"/>
                </a:rPr>
                <a:t>4.7u</a:t>
              </a:r>
              <a:endParaRPr lang="en-US">
                <a:latin typeface="Arial" charset="0"/>
              </a:endParaRPr>
            </a:p>
          </p:txBody>
        </p:sp>
        <p:sp>
          <p:nvSpPr>
            <p:cNvPr id="54522" name="Line 1274"/>
            <p:cNvSpPr>
              <a:spLocks noChangeShapeType="1"/>
            </p:cNvSpPr>
            <p:nvPr/>
          </p:nvSpPr>
          <p:spPr bwMode="auto">
            <a:xfrm>
              <a:off x="1800" y="5642"/>
              <a:ext cx="91" cy="1"/>
            </a:xfrm>
            <a:prstGeom prst="line">
              <a:avLst/>
            </a:prstGeom>
            <a:noFill/>
            <a:ln w="571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3" name="Line 1275"/>
            <p:cNvSpPr>
              <a:spLocks noChangeShapeType="1"/>
            </p:cNvSpPr>
            <p:nvPr/>
          </p:nvSpPr>
          <p:spPr bwMode="auto">
            <a:xfrm flipH="1">
              <a:off x="1983" y="5642"/>
              <a:ext cx="92" cy="1"/>
            </a:xfrm>
            <a:prstGeom prst="line">
              <a:avLst/>
            </a:prstGeom>
            <a:noFill/>
            <a:ln w="571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4" name="Line 1276"/>
            <p:cNvSpPr>
              <a:spLocks noChangeShapeType="1"/>
            </p:cNvSpPr>
            <p:nvPr/>
          </p:nvSpPr>
          <p:spPr bwMode="auto">
            <a:xfrm>
              <a:off x="606" y="3348"/>
              <a:ext cx="1" cy="184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5" name="Oval 1277"/>
            <p:cNvSpPr>
              <a:spLocks noChangeArrowheads="1"/>
            </p:cNvSpPr>
            <p:nvPr/>
          </p:nvSpPr>
          <p:spPr bwMode="auto">
            <a:xfrm>
              <a:off x="588" y="3514"/>
              <a:ext cx="27" cy="27"/>
            </a:xfrm>
            <a:prstGeom prst="ellipse">
              <a:avLst/>
            </a:prstGeom>
            <a:solidFill>
              <a:srgbClr val="FF00FF"/>
            </a:solidFill>
            <a:ln w="571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6" name="Line 1278"/>
            <p:cNvSpPr>
              <a:spLocks noChangeShapeType="1"/>
            </p:cNvSpPr>
            <p:nvPr/>
          </p:nvSpPr>
          <p:spPr bwMode="auto">
            <a:xfrm>
              <a:off x="6941" y="2798"/>
              <a:ext cx="1" cy="92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7" name="Line 1279"/>
            <p:cNvSpPr>
              <a:spLocks noChangeShapeType="1"/>
            </p:cNvSpPr>
            <p:nvPr/>
          </p:nvSpPr>
          <p:spPr bwMode="auto">
            <a:xfrm flipV="1">
              <a:off x="147" y="1605"/>
              <a:ext cx="1" cy="2569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8" name="Line 1280"/>
            <p:cNvSpPr>
              <a:spLocks noChangeShapeType="1"/>
            </p:cNvSpPr>
            <p:nvPr/>
          </p:nvSpPr>
          <p:spPr bwMode="auto">
            <a:xfrm>
              <a:off x="3820" y="3440"/>
              <a:ext cx="1" cy="92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29" name="Line 1281"/>
            <p:cNvSpPr>
              <a:spLocks noChangeShapeType="1"/>
            </p:cNvSpPr>
            <p:nvPr/>
          </p:nvSpPr>
          <p:spPr bwMode="auto">
            <a:xfrm>
              <a:off x="1157" y="5642"/>
              <a:ext cx="643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0" name="Oval 1282"/>
            <p:cNvSpPr>
              <a:spLocks noChangeArrowheads="1"/>
            </p:cNvSpPr>
            <p:nvPr/>
          </p:nvSpPr>
          <p:spPr bwMode="auto">
            <a:xfrm>
              <a:off x="1139" y="5624"/>
              <a:ext cx="27" cy="27"/>
            </a:xfrm>
            <a:prstGeom prst="ellipse">
              <a:avLst/>
            </a:prstGeom>
            <a:solidFill>
              <a:srgbClr val="FF00FF"/>
            </a:solidFill>
            <a:ln w="571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1" name="Line 1283"/>
            <p:cNvSpPr>
              <a:spLocks noChangeShapeType="1"/>
            </p:cNvSpPr>
            <p:nvPr/>
          </p:nvSpPr>
          <p:spPr bwMode="auto">
            <a:xfrm>
              <a:off x="2259" y="5091"/>
              <a:ext cx="183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2" name="Rectangle 1284"/>
            <p:cNvSpPr>
              <a:spLocks noChangeArrowheads="1"/>
            </p:cNvSpPr>
            <p:nvPr/>
          </p:nvSpPr>
          <p:spPr bwMode="auto">
            <a:xfrm>
              <a:off x="332" y="1056"/>
              <a:ext cx="342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400">
                  <a:solidFill>
                    <a:srgbClr val="000000"/>
                  </a:solidFill>
                  <a:latin typeface="Courier New" pitchFamily="49" charset="0"/>
                </a:rPr>
                <a:t>Varactors</a:t>
              </a:r>
              <a:endParaRPr lang="en-US">
                <a:latin typeface="Arial" charset="0"/>
              </a:endParaRPr>
            </a:p>
          </p:txBody>
        </p:sp>
        <p:sp>
          <p:nvSpPr>
            <p:cNvPr id="54533" name="Line 1285"/>
            <p:cNvSpPr>
              <a:spLocks noChangeShapeType="1"/>
            </p:cNvSpPr>
            <p:nvPr/>
          </p:nvSpPr>
          <p:spPr bwMode="auto">
            <a:xfrm>
              <a:off x="331" y="1238"/>
              <a:ext cx="642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4" name="Oval 1286"/>
            <p:cNvSpPr>
              <a:spLocks noChangeArrowheads="1"/>
            </p:cNvSpPr>
            <p:nvPr/>
          </p:nvSpPr>
          <p:spPr bwMode="auto">
            <a:xfrm>
              <a:off x="955" y="1220"/>
              <a:ext cx="27" cy="28"/>
            </a:xfrm>
            <a:prstGeom prst="ellipse">
              <a:avLst/>
            </a:prstGeom>
            <a:solidFill>
              <a:srgbClr val="FF00FF"/>
            </a:solidFill>
            <a:ln w="571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5" name="Line 1287"/>
            <p:cNvSpPr>
              <a:spLocks noChangeShapeType="1"/>
            </p:cNvSpPr>
            <p:nvPr/>
          </p:nvSpPr>
          <p:spPr bwMode="auto">
            <a:xfrm>
              <a:off x="3636" y="6284"/>
              <a:ext cx="4499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6" name="Line 1288"/>
            <p:cNvSpPr>
              <a:spLocks noChangeShapeType="1"/>
            </p:cNvSpPr>
            <p:nvPr/>
          </p:nvSpPr>
          <p:spPr bwMode="auto">
            <a:xfrm>
              <a:off x="6207" y="1330"/>
              <a:ext cx="275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7" name="Line 1289"/>
            <p:cNvSpPr>
              <a:spLocks noChangeShapeType="1"/>
            </p:cNvSpPr>
            <p:nvPr/>
          </p:nvSpPr>
          <p:spPr bwMode="auto">
            <a:xfrm>
              <a:off x="6666" y="4266"/>
              <a:ext cx="1928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8" name="Line 1290"/>
            <p:cNvSpPr>
              <a:spLocks noChangeShapeType="1"/>
            </p:cNvSpPr>
            <p:nvPr/>
          </p:nvSpPr>
          <p:spPr bwMode="auto">
            <a:xfrm>
              <a:off x="2718" y="1055"/>
              <a:ext cx="367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39" name="Line 1291"/>
            <p:cNvSpPr>
              <a:spLocks noChangeShapeType="1"/>
            </p:cNvSpPr>
            <p:nvPr/>
          </p:nvSpPr>
          <p:spPr bwMode="auto">
            <a:xfrm>
              <a:off x="8043" y="1514"/>
              <a:ext cx="1" cy="183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0" name="Line 1292"/>
            <p:cNvSpPr>
              <a:spLocks noChangeShapeType="1"/>
            </p:cNvSpPr>
            <p:nvPr/>
          </p:nvSpPr>
          <p:spPr bwMode="auto">
            <a:xfrm>
              <a:off x="7217" y="2064"/>
              <a:ext cx="367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1" name="Oval 1293"/>
            <p:cNvSpPr>
              <a:spLocks noChangeArrowheads="1"/>
            </p:cNvSpPr>
            <p:nvPr/>
          </p:nvSpPr>
          <p:spPr bwMode="auto">
            <a:xfrm>
              <a:off x="7566" y="2046"/>
              <a:ext cx="27" cy="27"/>
            </a:xfrm>
            <a:prstGeom prst="ellipse">
              <a:avLst/>
            </a:prstGeom>
            <a:solidFill>
              <a:srgbClr val="FF00FF"/>
            </a:solidFill>
            <a:ln w="571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2" name="Line 1294"/>
            <p:cNvSpPr>
              <a:spLocks noChangeShapeType="1"/>
            </p:cNvSpPr>
            <p:nvPr/>
          </p:nvSpPr>
          <p:spPr bwMode="auto">
            <a:xfrm>
              <a:off x="6207" y="5275"/>
              <a:ext cx="1" cy="734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43" name="Line 1295"/>
            <p:cNvSpPr>
              <a:spLocks noChangeShapeType="1"/>
            </p:cNvSpPr>
            <p:nvPr/>
          </p:nvSpPr>
          <p:spPr bwMode="auto">
            <a:xfrm flipH="1">
              <a:off x="36" y="655"/>
              <a:ext cx="40" cy="1"/>
            </a:xfrm>
            <a:prstGeom prst="line">
              <a:avLst/>
            </a:prstGeom>
            <a:noFill/>
            <a:ln w="5715">
              <a:solidFill>
                <a:srgbClr val="800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PLL History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8689975" cy="4498975"/>
          </a:xfrm>
        </p:spPr>
        <p:txBody>
          <a:bodyPr/>
          <a:lstStyle/>
          <a:p>
            <a:r>
              <a:rPr lang="en-US"/>
              <a:t>Early Radar during WW1</a:t>
            </a:r>
          </a:p>
          <a:p>
            <a:r>
              <a:rPr lang="en-US"/>
              <a:t>Television from the start 1930s/1940s </a:t>
            </a:r>
          </a:p>
          <a:p>
            <a:pPr>
              <a:buFont typeface="Arial" charset="0"/>
              <a:buNone/>
            </a:pPr>
            <a:r>
              <a:rPr lang="en-US"/>
              <a:t>      Used for Horizontal Sweep synchronization</a:t>
            </a:r>
          </a:p>
          <a:p>
            <a:r>
              <a:rPr lang="en-US"/>
              <a:t>Digital IC Radios from 1980s</a:t>
            </a:r>
          </a:p>
          <a:p>
            <a:r>
              <a:rPr lang="en-US"/>
              <a:t>Microprocessors and computers.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Freq Counter Schematic</a:t>
            </a:r>
          </a:p>
        </p:txBody>
      </p:sp>
      <p:pic>
        <p:nvPicPr>
          <p:cNvPr id="18436" name="Picture 4" descr="coun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457" r="6142" b="7118"/>
          <a:stretch>
            <a:fillRect/>
          </a:stretch>
        </p:blipFill>
        <p:spPr>
          <a:xfrm>
            <a:off x="762000" y="1257300"/>
            <a:ext cx="7620000" cy="5213350"/>
          </a:xfrm>
          <a:noFill/>
          <a:ln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PLL Board Layout</a:t>
            </a:r>
          </a:p>
        </p:txBody>
      </p:sp>
      <p:pic>
        <p:nvPicPr>
          <p:cNvPr id="53252" name="Picture 4" descr="JP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22500" y="1600200"/>
            <a:ext cx="4697413" cy="4498975"/>
          </a:xfrm>
          <a:noFill/>
          <a:ln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Freq Counter Board layout</a:t>
            </a:r>
          </a:p>
        </p:txBody>
      </p:sp>
      <p:pic>
        <p:nvPicPr>
          <p:cNvPr id="57348" name="Picture 4" descr="counter pc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1238" y="1600200"/>
            <a:ext cx="4581525" cy="4498975"/>
          </a:xfrm>
          <a:noFill/>
          <a:ln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As-Built Images</a:t>
            </a: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9399" name="Picture 8" descr="IMG_11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2724150" cy="2057400"/>
          </a:xfrm>
          <a:prstGeom prst="rect">
            <a:avLst/>
          </a:prstGeom>
          <a:noFill/>
        </p:spPr>
      </p:pic>
      <p:pic>
        <p:nvPicPr>
          <p:cNvPr id="59398" name="Picture 9" descr="IMG_11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676400"/>
            <a:ext cx="2733675" cy="2047875"/>
          </a:xfrm>
          <a:prstGeom prst="rect">
            <a:avLst/>
          </a:prstGeom>
          <a:noFill/>
        </p:spPr>
      </p:pic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0" y="4105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9397" name="Picture 10" descr="IMG_11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33800"/>
            <a:ext cx="2724150" cy="2057400"/>
          </a:xfrm>
          <a:prstGeom prst="rect">
            <a:avLst/>
          </a:prstGeom>
          <a:noFill/>
        </p:spPr>
      </p:pic>
      <p:pic>
        <p:nvPicPr>
          <p:cNvPr id="59396" name="Picture 11" descr="IMG_11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733800"/>
            <a:ext cx="2733675" cy="2047875"/>
          </a:xfrm>
          <a:prstGeom prst="rect">
            <a:avLst/>
          </a:prstGeom>
          <a:noFill/>
        </p:spPr>
      </p:pic>
      <p:pic>
        <p:nvPicPr>
          <p:cNvPr id="59402" name="Picture 12" descr="IMG_111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486400" y="2359025"/>
            <a:ext cx="3657600" cy="2746375"/>
          </a:xfrm>
          <a:noFill/>
          <a:ln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716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ARRL Handbook 2005 Edition</a:t>
            </a:r>
          </a:p>
          <a:p>
            <a:r>
              <a:rPr lang="en-US"/>
              <a:t>Receiver Test and Troubleshooting 1950s</a:t>
            </a:r>
          </a:p>
          <a:p>
            <a:r>
              <a:rPr lang="en-US"/>
              <a:t>Art of Electronics</a:t>
            </a:r>
          </a:p>
          <a:p>
            <a:r>
              <a:rPr lang="en-US"/>
              <a:t>Digital design cookbook</a:t>
            </a:r>
          </a:p>
          <a:p>
            <a:r>
              <a:rPr lang="en-US"/>
              <a:t>Tektronix Digital Guide</a:t>
            </a:r>
          </a:p>
          <a:p>
            <a:r>
              <a:rPr lang="en-US"/>
              <a:t>The Book: A guide to the Digital Transition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??????</a:t>
            </a:r>
          </a:p>
        </p:txBody>
      </p:sp>
      <p:sp>
        <p:nvSpPr>
          <p:cNvPr id="7065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Phase Locked Loop</a:t>
            </a:r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Frequency in = Frequency out</a:t>
            </a:r>
          </a:p>
          <a:p>
            <a:r>
              <a:rPr lang="en-US"/>
              <a:t>Unity Frequency Feedback</a:t>
            </a:r>
          </a:p>
          <a:p>
            <a:r>
              <a:rPr lang="en-US"/>
              <a:t>Lock Onto and Track Input Signal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PLL Block Diagram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39713" y="2255838"/>
            <a:ext cx="1055687" cy="838200"/>
          </a:xfrm>
          <a:prstGeom prst="rect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719138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</a:pPr>
            <a:r>
              <a:rPr lang="en-GB" sz="2400">
                <a:solidFill>
                  <a:srgbClr val="FFFF00"/>
                </a:solidFill>
                <a:latin typeface="Arial" charset="0"/>
              </a:rPr>
              <a:t>Input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2057400" y="1570038"/>
            <a:ext cx="1371600" cy="2209800"/>
          </a:xfrm>
          <a:prstGeom prst="rect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719138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2400">
                <a:solidFill>
                  <a:srgbClr val="E6FF00"/>
                </a:solidFill>
                <a:latin typeface="Arial" charset="0"/>
              </a:rPr>
              <a:t>Phase</a:t>
            </a:r>
          </a:p>
          <a:p>
            <a:pPr algn="ctr" defTabSz="719138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2400">
                <a:solidFill>
                  <a:srgbClr val="E6FF00"/>
                </a:solidFill>
                <a:latin typeface="Arial" charset="0"/>
              </a:rPr>
              <a:t>Detector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5791200" y="2103438"/>
            <a:ext cx="990600" cy="1143000"/>
          </a:xfrm>
          <a:prstGeom prst="rect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719138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</a:pPr>
            <a:r>
              <a:rPr lang="en-GB" sz="2400">
                <a:solidFill>
                  <a:srgbClr val="FFFF00"/>
                </a:solidFill>
                <a:latin typeface="Arial" charset="0"/>
              </a:rPr>
              <a:t>VCO</a:t>
            </a:r>
          </a:p>
        </p:txBody>
      </p:sp>
      <p:cxnSp>
        <p:nvCxnSpPr>
          <p:cNvPr id="21511" name="AutoShape 7"/>
          <p:cNvCxnSpPr>
            <a:cxnSpLocks noChangeShapeType="1"/>
          </p:cNvCxnSpPr>
          <p:nvPr/>
        </p:nvCxnSpPr>
        <p:spPr bwMode="auto">
          <a:xfrm rot="5400000">
            <a:off x="6211094" y="3664744"/>
            <a:ext cx="1905000" cy="1588"/>
          </a:xfrm>
          <a:prstGeom prst="bentConnector3">
            <a:avLst>
              <a:gd name="adj1" fmla="val 50000"/>
            </a:avLst>
          </a:prstGeom>
          <a:noFill/>
          <a:ln w="54720">
            <a:solidFill>
              <a:srgbClr val="FF3333"/>
            </a:solidFill>
            <a:round/>
            <a:headEnd/>
            <a:tailEnd type="triangle" w="med" len="med"/>
          </a:ln>
          <a:effectLst/>
        </p:spPr>
      </p:cxnSp>
      <p:cxnSp>
        <p:nvCxnSpPr>
          <p:cNvPr id="21512" name="AutoShape 8"/>
          <p:cNvCxnSpPr>
            <a:cxnSpLocks noChangeShapeType="1"/>
            <a:stCxn id="21508" idx="3"/>
            <a:endCxn id="21509" idx="1"/>
          </p:cNvCxnSpPr>
          <p:nvPr/>
        </p:nvCxnSpPr>
        <p:spPr bwMode="auto">
          <a:xfrm>
            <a:off x="1295400" y="2674938"/>
            <a:ext cx="762000" cy="0"/>
          </a:xfrm>
          <a:prstGeom prst="straightConnector1">
            <a:avLst/>
          </a:prstGeom>
          <a:noFill/>
          <a:ln w="54720">
            <a:solidFill>
              <a:srgbClr val="FF3333"/>
            </a:solidFill>
            <a:round/>
            <a:headEnd/>
            <a:tailEnd type="triangle" w="med" len="med"/>
          </a:ln>
          <a:effectLst/>
        </p:spPr>
      </p:cxnSp>
      <p:cxnSp>
        <p:nvCxnSpPr>
          <p:cNvPr id="21513" name="AutoShape 9"/>
          <p:cNvCxnSpPr>
            <a:cxnSpLocks noChangeShapeType="1"/>
            <a:stCxn id="21509" idx="3"/>
            <a:endCxn id="21520" idx="1"/>
          </p:cNvCxnSpPr>
          <p:nvPr/>
        </p:nvCxnSpPr>
        <p:spPr bwMode="auto">
          <a:xfrm>
            <a:off x="3429000" y="2674938"/>
            <a:ext cx="609600" cy="0"/>
          </a:xfrm>
          <a:prstGeom prst="straightConnector1">
            <a:avLst/>
          </a:prstGeom>
          <a:noFill/>
          <a:ln w="54720">
            <a:solidFill>
              <a:srgbClr val="FF3333"/>
            </a:solidFill>
            <a:round/>
            <a:headEnd/>
            <a:tailEnd type="triangle" w="med" len="med"/>
          </a:ln>
          <a:effectLst/>
        </p:spPr>
      </p:cxn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7391400" y="2057400"/>
            <a:ext cx="1524000" cy="1219200"/>
          </a:xfrm>
          <a:prstGeom prst="rect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360" tIns="360" rIns="360" bIns="360" anchor="ctr"/>
          <a:lstStyle/>
          <a:p>
            <a:pPr algn="ctr" defTabSz="719138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</a:pPr>
            <a:r>
              <a:rPr lang="en-GB" sz="2400">
                <a:solidFill>
                  <a:srgbClr val="E6FF00"/>
                </a:solidFill>
                <a:latin typeface="Arial" charset="0"/>
              </a:rPr>
              <a:t>Frequency</a:t>
            </a:r>
          </a:p>
          <a:p>
            <a:pPr algn="ctr" defTabSz="719138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</a:pPr>
            <a:r>
              <a:rPr lang="en-GB" sz="2400">
                <a:solidFill>
                  <a:srgbClr val="FFFF00"/>
                </a:solidFill>
                <a:latin typeface="Arial" charset="0"/>
              </a:rPr>
              <a:t>Output</a:t>
            </a:r>
          </a:p>
        </p:txBody>
      </p:sp>
      <p:cxnSp>
        <p:nvCxnSpPr>
          <p:cNvPr id="21515" name="AutoShape 11"/>
          <p:cNvCxnSpPr>
            <a:cxnSpLocks noChangeShapeType="1"/>
            <a:stCxn id="21510" idx="3"/>
            <a:endCxn id="21514" idx="1"/>
          </p:cNvCxnSpPr>
          <p:nvPr/>
        </p:nvCxnSpPr>
        <p:spPr bwMode="auto">
          <a:xfrm flipV="1">
            <a:off x="6781800" y="2667000"/>
            <a:ext cx="609600" cy="7938"/>
          </a:xfrm>
          <a:prstGeom prst="bentConnector3">
            <a:avLst>
              <a:gd name="adj1" fmla="val 50000"/>
            </a:avLst>
          </a:prstGeom>
          <a:noFill/>
          <a:ln w="54720">
            <a:solidFill>
              <a:srgbClr val="FF3333"/>
            </a:solidFill>
            <a:round/>
            <a:headEnd/>
            <a:tailEnd type="triangle" w="med" len="med"/>
          </a:ln>
          <a:effectLst/>
        </p:spPr>
      </p:cxn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5334000" y="4572000"/>
            <a:ext cx="1828800" cy="0"/>
          </a:xfrm>
          <a:prstGeom prst="line">
            <a:avLst/>
          </a:prstGeom>
          <a:noFill/>
          <a:ln w="5461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V="1">
            <a:off x="1600200" y="3322638"/>
            <a:ext cx="0" cy="1325562"/>
          </a:xfrm>
          <a:prstGeom prst="line">
            <a:avLst/>
          </a:prstGeom>
          <a:noFill/>
          <a:ln w="5461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>
            <a:off x="1600200" y="3322638"/>
            <a:ext cx="457200" cy="0"/>
          </a:xfrm>
          <a:prstGeom prst="line">
            <a:avLst/>
          </a:prstGeom>
          <a:noFill/>
          <a:ln w="5461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3733800" y="4038600"/>
            <a:ext cx="1600200" cy="1143000"/>
          </a:xfrm>
          <a:prstGeom prst="rect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719138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</a:pPr>
            <a:r>
              <a:rPr lang="en-GB" sz="2400">
                <a:solidFill>
                  <a:srgbClr val="FFFF00"/>
                </a:solidFill>
                <a:latin typeface="Arial" charset="0"/>
              </a:rPr>
              <a:t>Frequency</a:t>
            </a:r>
          </a:p>
          <a:p>
            <a:pPr algn="ctr" defTabSz="719138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</a:pPr>
            <a:r>
              <a:rPr lang="en-GB" sz="2400">
                <a:solidFill>
                  <a:srgbClr val="FFFF00"/>
                </a:solidFill>
                <a:latin typeface="Arial" charset="0"/>
              </a:rPr>
              <a:t>Divider</a:t>
            </a: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4038600" y="2103438"/>
            <a:ext cx="1066800" cy="1143000"/>
          </a:xfrm>
          <a:prstGeom prst="rect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719138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</a:pPr>
            <a:r>
              <a:rPr lang="en-GB" sz="2400">
                <a:solidFill>
                  <a:srgbClr val="FFFF00"/>
                </a:solidFill>
                <a:latin typeface="Arial" charset="0"/>
              </a:rPr>
              <a:t>LPF</a:t>
            </a:r>
          </a:p>
        </p:txBody>
      </p:sp>
      <p:cxnSp>
        <p:nvCxnSpPr>
          <p:cNvPr id="21521" name="AutoShape 17"/>
          <p:cNvCxnSpPr>
            <a:cxnSpLocks noChangeShapeType="1"/>
            <a:stCxn id="21520" idx="3"/>
            <a:endCxn id="21510" idx="1"/>
          </p:cNvCxnSpPr>
          <p:nvPr/>
        </p:nvCxnSpPr>
        <p:spPr bwMode="auto">
          <a:xfrm>
            <a:off x="5105400" y="2674938"/>
            <a:ext cx="685800" cy="0"/>
          </a:xfrm>
          <a:prstGeom prst="straightConnector1">
            <a:avLst/>
          </a:prstGeom>
          <a:noFill/>
          <a:ln w="54720">
            <a:solidFill>
              <a:srgbClr val="FF3333"/>
            </a:solidFill>
            <a:round/>
            <a:headEnd/>
            <a:tailEnd type="triangle" w="med" len="med"/>
          </a:ln>
          <a:effectLst/>
        </p:spPr>
      </p:cxnSp>
      <p:sp>
        <p:nvSpPr>
          <p:cNvPr id="21522" name="Line 18"/>
          <p:cNvSpPr>
            <a:spLocks noChangeShapeType="1"/>
          </p:cNvSpPr>
          <p:nvPr/>
        </p:nvSpPr>
        <p:spPr bwMode="auto">
          <a:xfrm flipH="1">
            <a:off x="1600200" y="4648200"/>
            <a:ext cx="2133600" cy="0"/>
          </a:xfrm>
          <a:prstGeom prst="line">
            <a:avLst/>
          </a:prstGeom>
          <a:noFill/>
          <a:ln w="5461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Tube PLL Schematic</a:t>
            </a:r>
          </a:p>
        </p:txBody>
      </p:sp>
      <p:pic>
        <p:nvPicPr>
          <p:cNvPr id="19463" name="Picture 7" descr="tube pl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311275"/>
            <a:ext cx="8382000" cy="55467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Blocks: Phase Detector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Phase Detector / Discriminator</a:t>
            </a:r>
          </a:p>
          <a:p>
            <a:endParaRPr lang="en-US"/>
          </a:p>
          <a:p>
            <a:r>
              <a:rPr lang="en-US"/>
              <a:t>Logic X-OR</a:t>
            </a:r>
          </a:p>
          <a:p>
            <a:endParaRPr lang="en-US"/>
          </a:p>
          <a:p>
            <a:r>
              <a:rPr lang="en-US"/>
              <a:t>Outputs PWM to a Low Pass Filter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Phase Detector Schematic</a:t>
            </a: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24" t="42090" r="7076" b="12451"/>
          <a:stretch>
            <a:fillRect/>
          </a:stretch>
        </p:blipFill>
        <p:spPr>
          <a:xfrm>
            <a:off x="696913" y="1676400"/>
            <a:ext cx="7750175" cy="35798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</TotalTime>
  <Words>817</Words>
  <Application>Microsoft Office PowerPoint</Application>
  <PresentationFormat>On-screen Show (4:3)</PresentationFormat>
  <Paragraphs>350</Paragraphs>
  <Slides>45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Ocean</vt:lpstr>
      <vt:lpstr>Compass</vt:lpstr>
      <vt:lpstr>Package</vt:lpstr>
      <vt:lpstr>PLL and Freq Synthesizer Fundamentals</vt:lpstr>
      <vt:lpstr>Topics Covered</vt:lpstr>
      <vt:lpstr>PLL Uses</vt:lpstr>
      <vt:lpstr>Quick PLL History</vt:lpstr>
      <vt:lpstr>Basic Phase Locked Loop</vt:lpstr>
      <vt:lpstr>PLL Block Diagram</vt:lpstr>
      <vt:lpstr>Vacuum Tube PLL Schematic</vt:lpstr>
      <vt:lpstr>Building Blocks: Phase Detector</vt:lpstr>
      <vt:lpstr>Simple Phase Detector Schematic</vt:lpstr>
      <vt:lpstr>Advanced Phase Detector Schematic</vt:lpstr>
      <vt:lpstr>Low Pass Filter</vt:lpstr>
      <vt:lpstr>Voltage Controlled Oscillator</vt:lpstr>
      <vt:lpstr>Sample VCO Schematic</vt:lpstr>
      <vt:lpstr>Varactor Diode</vt:lpstr>
      <vt:lpstr>Divide By N</vt:lpstr>
      <vt:lpstr>Frequency Multiplication / Division</vt:lpstr>
      <vt:lpstr>Frequency Multiplication / Division Block Diagram</vt:lpstr>
      <vt:lpstr>Frequency Synthesizer</vt:lpstr>
      <vt:lpstr>Programmable Divide by N</vt:lpstr>
      <vt:lpstr>Frequency Synthesizer  Block Diagram</vt:lpstr>
      <vt:lpstr>Frequency Synthesizer</vt:lpstr>
      <vt:lpstr>PLL, Freq Multiplier, Freq Synthesizer Problems</vt:lpstr>
      <vt:lpstr>Lock-On</vt:lpstr>
      <vt:lpstr>Phase Noise</vt:lpstr>
      <vt:lpstr>Eye Pattern</vt:lpstr>
      <vt:lpstr>Eye Pattern and Jitter Tolerance</vt:lpstr>
      <vt:lpstr>Actual Eye Pattern</vt:lpstr>
      <vt:lpstr>Digital Video Eye and Pulse Train</vt:lpstr>
      <vt:lpstr>Data Noise and Jitter</vt:lpstr>
      <vt:lpstr>Signal Degradation</vt:lpstr>
      <vt:lpstr>Jitter</vt:lpstr>
      <vt:lpstr>Noise</vt:lpstr>
      <vt:lpstr>Design Tips</vt:lpstr>
      <vt:lpstr>Design Tips</vt:lpstr>
      <vt:lpstr>Design Tips</vt:lpstr>
      <vt:lpstr>Design Tips</vt:lpstr>
      <vt:lpstr>Design Tips</vt:lpstr>
      <vt:lpstr>Extended Range PLL</vt:lpstr>
      <vt:lpstr>Demo Basic PLL and Freq counter</vt:lpstr>
      <vt:lpstr>Freq Counter Schematic</vt:lpstr>
      <vt:lpstr>PLL Board Layout</vt:lpstr>
      <vt:lpstr>Freq Counter Board layout</vt:lpstr>
      <vt:lpstr>As-Built Images</vt:lpstr>
      <vt:lpstr>References</vt:lpstr>
      <vt:lpstr>Questions ??????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PLL and Freq Synthesizer Fundamentals</dc:title>
  <dc:creator>jp</dc:creator>
  <cp:lastModifiedBy>DAD</cp:lastModifiedBy>
  <cp:revision>43</cp:revision>
  <dcterms:created xsi:type="dcterms:W3CDTF">2012-02-08T23:04:00Z</dcterms:created>
  <dcterms:modified xsi:type="dcterms:W3CDTF">2012-02-15T21:44:49Z</dcterms:modified>
</cp:coreProperties>
</file>