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3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5224" autoAdjust="0"/>
  </p:normalViewPr>
  <p:slideViewPr>
    <p:cSldViewPr showGuides="1">
      <p:cViewPr varScale="1">
        <p:scale>
          <a:sx n="81" d="100"/>
          <a:sy n="81" d="100"/>
        </p:scale>
        <p:origin x="1531" y="67"/>
      </p:cViewPr>
      <p:guideLst>
        <p:guide orient="horz" pos="2419"/>
        <p:guide pos="2880"/>
      </p:guideLst>
    </p:cSldViewPr>
  </p:slideViewPr>
  <p:outlineViewPr>
    <p:cViewPr>
      <p:scale>
        <a:sx n="33" d="100"/>
        <a:sy n="33" d="100"/>
      </p:scale>
      <p:origin x="0" y="9102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F4DDE-0A42-458F-9B79-F0F346F99ACA}" type="datetimeFigureOut">
              <a:rPr lang="en-US" smtClean="0"/>
              <a:t>3/24/2020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D37B8-FBFB-4BC9-B12D-68E8670E7B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6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007FF-34ED-4A6A-A36A-957BF87416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10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54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06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033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64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57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388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99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77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864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4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80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8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528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69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05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702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D37B8-FBFB-4BC9-B12D-68E8670E7B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9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196950"/>
            <a:ext cx="8458200" cy="150195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22860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3D5532D-4897-47E1-BFBD-DC7425786F1F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267200" y="6477000"/>
            <a:ext cx="48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http://www.ee.unlv.edu/~b1morris/ee482/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0" y="0"/>
            <a:ext cx="817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Professor Brendan Morris, SEB 3216,</a:t>
            </a:r>
            <a:r>
              <a:rPr lang="en-US" baseline="0" dirty="0" smtClean="0"/>
              <a:t> brendan.morris@unlv.edu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75B5-5C1B-4817-A857-596A892631B9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AEF8-B5C2-43EF-B224-1B69B3D50C90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FDEB3-5D88-46D0-83A1-D8D94FD7BED1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9D23-9CA2-419E-8DB2-A91A87BB96B5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532758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532758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8193-0489-45EF-A7E5-3185123A1631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9FEE3A-4F3E-431C-8A3A-6706282CAF46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7BAB5C9-771D-489E-9617-001220B6CD7A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9D7F-7A0E-4430-A12B-6ACB2B589B25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4134-71FD-404A-B0E6-4B9C55FE27F7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16F-27EB-42C1-A8B4-7D78D63BA954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3152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1267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14DE0C4-8321-4C05-972E-1D2B3BB7CD6D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8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0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9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11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8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2.png"/><Relationship Id="rId3" Type="http://schemas.openxmlformats.org/officeDocument/2006/relationships/audio" Target="../media/media16.wav"/><Relationship Id="rId7" Type="http://schemas.openxmlformats.org/officeDocument/2006/relationships/audio" Target="../media/media18.m4a"/><Relationship Id="rId12" Type="http://schemas.openxmlformats.org/officeDocument/2006/relationships/image" Target="../media/image14.emf"/><Relationship Id="rId2" Type="http://schemas.microsoft.com/office/2007/relationships/media" Target="../media/media16.wav"/><Relationship Id="rId1" Type="http://schemas.openxmlformats.org/officeDocument/2006/relationships/tags" Target="../tags/tag14.xml"/><Relationship Id="rId6" Type="http://schemas.microsoft.com/office/2007/relationships/media" Target="../media/media18.m4a"/><Relationship Id="rId11" Type="http://schemas.openxmlformats.org/officeDocument/2006/relationships/image" Target="../media/image13.emf"/><Relationship Id="rId5" Type="http://schemas.openxmlformats.org/officeDocument/2006/relationships/audio" Target="../media/media17.wav"/><Relationship Id="rId10" Type="http://schemas.openxmlformats.org/officeDocument/2006/relationships/image" Target="../media/image12.png"/><Relationship Id="rId4" Type="http://schemas.microsoft.com/office/2007/relationships/media" Target="../media/media17.wav"/><Relationship Id="rId9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0.m4a"/><Relationship Id="rId7" Type="http://schemas.openxmlformats.org/officeDocument/2006/relationships/image" Target="../media/image16.emf"/><Relationship Id="rId2" Type="http://schemas.microsoft.com/office/2007/relationships/media" Target="../media/media20.m4a"/><Relationship Id="rId1" Type="http://schemas.openxmlformats.org/officeDocument/2006/relationships/tags" Target="../tags/tag16.xml"/><Relationship Id="rId6" Type="http://schemas.openxmlformats.org/officeDocument/2006/relationships/image" Target="../media/image15.emf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17.xml"/><Relationship Id="rId6" Type="http://schemas.openxmlformats.org/officeDocument/2006/relationships/image" Target="../media/image18.emf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2.wav"/><Relationship Id="rId7" Type="http://schemas.openxmlformats.org/officeDocument/2006/relationships/image" Target="../media/image19.png"/><Relationship Id="rId2" Type="http://schemas.microsoft.com/office/2007/relationships/media" Target="../media/media22.wav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23.m4a"/><Relationship Id="rId4" Type="http://schemas.microsoft.com/office/2007/relationships/media" Target="../media/media23.m4a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audio" Target="../media/media25.wav"/><Relationship Id="rId7" Type="http://schemas.openxmlformats.org/officeDocument/2006/relationships/audio" Target="../media/media27.m4a"/><Relationship Id="rId2" Type="http://schemas.microsoft.com/office/2007/relationships/media" Target="../media/media25.wav"/><Relationship Id="rId1" Type="http://schemas.openxmlformats.org/officeDocument/2006/relationships/tags" Target="../tags/tag19.xml"/><Relationship Id="rId6" Type="http://schemas.microsoft.com/office/2007/relationships/media" Target="../media/media27.m4a"/><Relationship Id="rId11" Type="http://schemas.openxmlformats.org/officeDocument/2006/relationships/image" Target="../media/image2.png"/><Relationship Id="rId5" Type="http://schemas.openxmlformats.org/officeDocument/2006/relationships/audio" Target="../media/media26.wav"/><Relationship Id="rId10" Type="http://schemas.openxmlformats.org/officeDocument/2006/relationships/image" Target="../media/image21.png"/><Relationship Id="rId4" Type="http://schemas.microsoft.com/office/2007/relationships/media" Target="../media/media26.wav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2.png"/><Relationship Id="rId2" Type="http://schemas.microsoft.com/office/2007/relationships/media" Target="../media/media28.m4a"/><Relationship Id="rId1" Type="http://schemas.openxmlformats.org/officeDocument/2006/relationships/tags" Target="../tags/tag20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24.emf"/><Relationship Id="rId4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audio" Target="../media/media30.m4a"/><Relationship Id="rId7" Type="http://schemas.openxmlformats.org/officeDocument/2006/relationships/image" Target="../media/image26.png"/><Relationship Id="rId2" Type="http://schemas.microsoft.com/office/2007/relationships/media" Target="../media/media30.m4a"/><Relationship Id="rId1" Type="http://schemas.openxmlformats.org/officeDocument/2006/relationships/tags" Target="../tags/tag22.xml"/><Relationship Id="rId6" Type="http://schemas.openxmlformats.org/officeDocument/2006/relationships/image" Target="../media/image25.png"/><Relationship Id="rId11" Type="http://schemas.openxmlformats.org/officeDocument/2006/relationships/image" Target="../media/image2.png"/><Relationship Id="rId5" Type="http://schemas.openxmlformats.org/officeDocument/2006/relationships/hyperlink" Target="https://www.youtube.com/watch?v=oOCNB1izw8A" TargetMode="Externa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i.org/stories/2011-04-29/adventures-3d-sound" TargetMode="External"/><Relationship Id="rId3" Type="http://schemas.openxmlformats.org/officeDocument/2006/relationships/audio" Target="../media/media31.m4a"/><Relationship Id="rId7" Type="http://schemas.openxmlformats.org/officeDocument/2006/relationships/hyperlink" Target="http://www.qsound.com/demos/binaural-audio.htm" TargetMode="External"/><Relationship Id="rId2" Type="http://schemas.microsoft.com/office/2007/relationships/media" Target="../media/media31.m4a"/><Relationship Id="rId1" Type="http://schemas.openxmlformats.org/officeDocument/2006/relationships/tags" Target="../tags/tag23.xml"/><Relationship Id="rId6" Type="http://schemas.openxmlformats.org/officeDocument/2006/relationships/hyperlink" Target="https://www.youtube.com/watch?v=3FwDa7TWHHc" TargetMode="External"/><Relationship Id="rId5" Type="http://schemas.openxmlformats.org/officeDocument/2006/relationships/hyperlink" Target="http://www.youtube.com/watch?v=IUDTlvagjJA" TargetMode="Externa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5.emf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9.m4a"/><Relationship Id="rId7" Type="http://schemas.openxmlformats.org/officeDocument/2006/relationships/image" Target="../media/image6.emf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EE482:  Digital Signal Processing Applications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Audio Signal Processing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9"/>
    </mc:Choice>
    <mc:Fallback>
      <p:transition spd="slow" advTm="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10.1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Masking with multiple tones</a:t>
            </a:r>
          </a:p>
          <a:p>
            <a:pPr lvl="1"/>
            <a:r>
              <a:rPr lang="en-US" dirty="0" smtClean="0"/>
              <a:t>65 dB tone at 2kHz</a:t>
            </a:r>
          </a:p>
          <a:p>
            <a:pPr lvl="1"/>
            <a:r>
              <a:rPr lang="en-US" dirty="0" smtClean="0"/>
              <a:t>40 dB tone at 1.5 and 2.5 kHz</a:t>
            </a:r>
          </a:p>
          <a:p>
            <a:pPr lvl="1"/>
            <a:endParaRPr lang="en-US" dirty="0"/>
          </a:p>
          <a:p>
            <a:r>
              <a:rPr lang="en-US" dirty="0" smtClean="0"/>
              <a:t>Use quiet threshold first</a:t>
            </a:r>
          </a:p>
          <a:p>
            <a:pPr lvl="1"/>
            <a:r>
              <a:rPr lang="en-US" dirty="0" smtClean="0"/>
              <a:t>All pass absolute threshold</a:t>
            </a:r>
          </a:p>
          <a:p>
            <a:endParaRPr lang="en-US" dirty="0"/>
          </a:p>
          <a:p>
            <a:r>
              <a:rPr lang="en-US" dirty="0" smtClean="0"/>
              <a:t>Using masking threshold</a:t>
            </a:r>
          </a:p>
          <a:p>
            <a:pPr lvl="1"/>
            <a:r>
              <a:rPr lang="en-US" dirty="0" smtClean="0"/>
              <a:t>65 dB tone is dominant</a:t>
            </a:r>
          </a:p>
          <a:p>
            <a:r>
              <a:rPr lang="en-US" dirty="0" smtClean="0"/>
              <a:t>Simultaneous masking</a:t>
            </a:r>
          </a:p>
          <a:p>
            <a:pPr lvl="1"/>
            <a:r>
              <a:rPr lang="en-US" dirty="0" smtClean="0"/>
              <a:t>Examine barks (no overlap)</a:t>
            </a:r>
          </a:p>
          <a:p>
            <a:r>
              <a:rPr lang="en-US" dirty="0" smtClean="0"/>
              <a:t>Masking spread</a:t>
            </a:r>
          </a:p>
          <a:p>
            <a:pPr lvl="1"/>
            <a:r>
              <a:rPr lang="en-US" dirty="0" smtClean="0"/>
              <a:t>2.5 kHz masked</a:t>
            </a:r>
          </a:p>
          <a:p>
            <a:pPr lvl="1"/>
            <a:r>
              <a:rPr lang="en-US" dirty="0" smtClean="0"/>
              <a:t>1.5 kHz needs to be coded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10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2240280"/>
            <a:ext cx="37909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15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368"/>
    </mc:Choice>
    <mc:Fallback>
      <p:transition spd="slow" advTm="12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989" x="7461250" y="4743450"/>
          <p14:tracePt t="48998" x="7442200" y="4737100"/>
          <p14:tracePt t="49012" x="7429500" y="4730750"/>
          <p14:tracePt t="49050" x="7416800" y="4724400"/>
          <p14:tracePt t="49067" x="7397750" y="4718050"/>
          <p14:tracePt t="49080" x="7378700" y="4718050"/>
          <p14:tracePt t="49096" x="7327900" y="4705350"/>
          <p14:tracePt t="49118" x="7258050" y="4699000"/>
          <p14:tracePt t="49133" x="7194550" y="4692650"/>
          <p14:tracePt t="49140" x="7169150" y="4686300"/>
          <p14:tracePt t="49154" x="7092950" y="4667250"/>
          <p14:tracePt t="49169" x="7029450" y="4648200"/>
          <p14:tracePt t="49192" x="6965950" y="4635500"/>
          <p14:tracePt t="49206" x="6908800" y="4629150"/>
          <p14:tracePt t="49221" x="6845300" y="4610100"/>
          <p14:tracePt t="49236" x="6775450" y="4591050"/>
          <p14:tracePt t="49258" x="6724650" y="4584700"/>
          <p14:tracePt t="49273" x="6661150" y="4584700"/>
          <p14:tracePt t="49288" x="6604000" y="4578350"/>
          <p14:tracePt t="49298" x="6584950" y="4572000"/>
          <p14:tracePt t="49315" x="6540500" y="4572000"/>
          <p14:tracePt t="49336" x="6502400" y="4565650"/>
          <p14:tracePt t="49350" x="6457950" y="4559300"/>
          <p14:tracePt t="49366" x="6426200" y="4552950"/>
          <p14:tracePt t="49382" x="6407150" y="4546600"/>
          <p14:tracePt t="49399" x="6375400" y="4527550"/>
          <p14:tracePt t="49416" x="6324600" y="4495800"/>
          <p14:tracePt t="49432" x="6280150" y="4451350"/>
          <p14:tracePt t="49449" x="6229350" y="4419600"/>
          <p14:tracePt t="49466" x="6216650" y="4406900"/>
          <p14:tracePt t="49482" x="6178550" y="4381500"/>
          <p14:tracePt t="49499" x="6127750" y="4349750"/>
          <p14:tracePt t="49515" x="6076950" y="4305300"/>
          <p14:tracePt t="49533" x="6032500" y="4267200"/>
          <p14:tracePt t="49549" x="6000750" y="4241800"/>
          <p14:tracePt t="49566" x="5956300" y="4197350"/>
          <p14:tracePt t="49582" x="5911850" y="4152900"/>
          <p14:tracePt t="49600" x="5861050" y="4089400"/>
          <p14:tracePt t="49615" x="5816600" y="4032250"/>
          <p14:tracePt t="49633" x="5797550" y="3994150"/>
          <p14:tracePt t="49649" x="5765800" y="3943350"/>
          <p14:tracePt t="49665" x="5740400" y="3898900"/>
          <p14:tracePt t="49682" x="5727700" y="3854450"/>
          <p14:tracePt t="49699" x="5708650" y="3822700"/>
          <p14:tracePt t="49716" x="5702300" y="3810000"/>
          <p14:tracePt t="49732" x="5695950" y="3784600"/>
          <p14:tracePt t="49750" x="5670550" y="3746500"/>
          <p14:tracePt t="49767" x="5651500" y="3702050"/>
          <p14:tracePt t="49798" x="5638800" y="3676650"/>
          <p14:tracePt t="49815" x="5619750" y="3632200"/>
          <p14:tracePt t="49832" x="5581650" y="3575050"/>
          <p14:tracePt t="49865" x="5549900" y="3511550"/>
          <p14:tracePt t="49899" x="5543550" y="3498850"/>
          <p14:tracePt t="49915" x="5524500" y="3467100"/>
          <p14:tracePt t="49931" x="5518150" y="3460750"/>
          <p14:tracePt t="49949" x="5518150" y="3454400"/>
          <p14:tracePt t="49965" x="5511800" y="3441700"/>
          <p14:tracePt t="49983" x="5499100" y="3429000"/>
          <p14:tracePt t="49999" x="5492750" y="3416300"/>
          <p14:tracePt t="50016" x="5480050" y="3403600"/>
          <p14:tracePt t="50032" x="5473700" y="3390900"/>
          <p14:tracePt t="50049" x="5467350" y="3384550"/>
          <p14:tracePt t="50066" x="5461000" y="3378200"/>
          <p14:tracePt t="50083" x="5454650" y="3378200"/>
          <p14:tracePt t="50099" x="5454650" y="3371850"/>
          <p14:tracePt t="50169" x="5448300" y="3371850"/>
          <p14:tracePt t="50199" x="5435600" y="3365500"/>
          <p14:tracePt t="50237" x="5410200" y="3352800"/>
          <p14:tracePt t="50273" x="5397500" y="3346450"/>
          <p14:tracePt t="50325" x="5391150" y="3340100"/>
          <p14:tracePt t="50534" x="5384800" y="3340100"/>
          <p14:tracePt t="50586" x="5384800" y="3352800"/>
          <p14:tracePt t="50608" x="5384800" y="3359150"/>
          <p14:tracePt t="50624" x="5378450" y="3378200"/>
          <p14:tracePt t="50639" x="5378450" y="3403600"/>
          <p14:tracePt t="50653" x="5378450" y="3435350"/>
          <p14:tracePt t="50668" x="5372100" y="3467100"/>
          <p14:tracePt t="50690" x="5372100" y="3524250"/>
          <p14:tracePt t="50707" x="5372100" y="3575050"/>
          <p14:tracePt t="50712" x="5372100" y="3594100"/>
          <p14:tracePt t="50727" x="5378450" y="3644900"/>
          <p14:tracePt t="50742" x="5384800" y="3676650"/>
          <p14:tracePt t="50765" x="5384800" y="3733800"/>
          <p14:tracePt t="50779" x="5391150" y="3784600"/>
          <p14:tracePt t="50795" x="5397500" y="3810000"/>
          <p14:tracePt t="50811" x="5397500" y="3841750"/>
          <p14:tracePt t="50832" x="5403850" y="3867150"/>
          <p14:tracePt t="50847" x="5410200" y="3911600"/>
          <p14:tracePt t="50862" x="5416550" y="3930650"/>
          <p14:tracePt t="50871" x="5416550" y="3949700"/>
          <p14:tracePt t="50887" x="5422900" y="3962400"/>
          <p14:tracePt t="50908" x="5422900" y="3981450"/>
          <p14:tracePt t="50923" x="5435600" y="4013200"/>
          <p14:tracePt t="50938" x="5448300" y="4032250"/>
          <p14:tracePt t="50953" x="5454650" y="4057650"/>
          <p14:tracePt t="50970" x="5467350" y="4083050"/>
          <p14:tracePt t="50991" x="5492750" y="4121150"/>
          <p14:tracePt t="51007" x="5511800" y="4159250"/>
          <p14:tracePt t="51022" x="5524500" y="4178300"/>
          <p14:tracePt t="51039" x="5537200" y="4184650"/>
          <p14:tracePt t="51054" x="5549900" y="4197350"/>
          <p14:tracePt t="51070" x="5556250" y="4210050"/>
          <p14:tracePt t="51094" x="5581650" y="4222750"/>
          <p14:tracePt t="51109" x="5613400" y="4235450"/>
          <p14:tracePt t="51131" x="5619750" y="4241800"/>
          <p14:tracePt t="51141" x="5632450" y="4248150"/>
          <p14:tracePt t="51161" x="5651500" y="4260850"/>
          <p14:tracePt t="51176" x="5670550" y="4267200"/>
          <p14:tracePt t="51206" x="5702300" y="4279900"/>
          <p14:tracePt t="51214" x="5721350" y="4292600"/>
          <p14:tracePt t="51235" x="5746750" y="4305300"/>
          <p14:tracePt t="51250" x="5772150" y="4318000"/>
          <p14:tracePt t="51265" x="5791200" y="4330700"/>
          <p14:tracePt t="51280" x="5822950" y="4343400"/>
          <p14:tracePt t="51302" x="5854700" y="4362450"/>
          <p14:tracePt t="51317" x="5867400" y="4368800"/>
          <p14:tracePt t="51332" x="5880100" y="4375150"/>
          <p14:tracePt t="51340" x="5892800" y="4381500"/>
          <p14:tracePt t="51357" x="5899150" y="4387850"/>
          <p14:tracePt t="51376" x="5918200" y="4400550"/>
          <p14:tracePt t="51391" x="5924550" y="4406900"/>
          <p14:tracePt t="51407" x="5930900" y="4406900"/>
          <p14:tracePt t="51458" x="5930900" y="4419600"/>
          <p14:tracePt t="51474" x="5930900" y="4425950"/>
          <p14:tracePt t="51489" x="5930900" y="4451350"/>
          <p14:tracePt t="51505" x="5930900" y="4464050"/>
          <p14:tracePt t="51512" x="5930900" y="4470400"/>
          <p14:tracePt t="51533" x="5930900" y="4489450"/>
          <p14:tracePt t="51548" x="5930900" y="4502150"/>
          <p14:tracePt t="51615" x="5949950" y="4514850"/>
          <p14:tracePt t="51630" x="5981700" y="4527550"/>
          <p14:tracePt t="51645" x="6000750" y="4533900"/>
          <p14:tracePt t="51675" x="6019800" y="4540250"/>
          <p14:tracePt t="51690" x="6045200" y="4546600"/>
          <p14:tracePt t="51706" x="6070600" y="4546600"/>
          <p14:tracePt t="51720" x="6076950" y="4552950"/>
          <p14:tracePt t="51742" x="6102350" y="4552950"/>
          <p14:tracePt t="51757" x="6127750" y="4559300"/>
          <p14:tracePt t="51773" x="6153150" y="4559300"/>
          <p14:tracePt t="51788" x="6184900" y="4565650"/>
          <p14:tracePt t="51810" x="6229350" y="4578350"/>
          <p14:tracePt t="51831" x="6261100" y="4578350"/>
          <p14:tracePt t="51861" x="6273800" y="4578350"/>
          <p14:tracePt t="51913" x="6273800" y="4584700"/>
          <p14:tracePt t="51943" x="6273800" y="4591050"/>
          <p14:tracePt t="51980" x="6273800" y="4597400"/>
          <p14:tracePt t="52004" x="6273800" y="4603750"/>
          <p14:tracePt t="52018" x="6273800" y="4610100"/>
          <p14:tracePt t="52040" x="6248400" y="4610100"/>
          <p14:tracePt t="52056" x="6216650" y="4610100"/>
          <p14:tracePt t="52071" x="6172200" y="4610100"/>
          <p14:tracePt t="52085" x="6153150" y="4610100"/>
          <p14:tracePt t="52108" x="6121400" y="4610100"/>
          <p14:tracePt t="52123" x="6115050" y="4610100"/>
          <p14:tracePt t="52182" x="6108700" y="4610100"/>
          <p14:tracePt t="52421" x="6115050" y="4610100"/>
          <p14:tracePt t="52435" x="6121400" y="4610100"/>
          <p14:tracePt t="52444" x="6134100" y="4610100"/>
          <p14:tracePt t="52460" x="6153150" y="4610100"/>
          <p14:tracePt t="52480" x="6191250" y="4610100"/>
          <p14:tracePt t="52495" x="6242050" y="4610100"/>
          <p14:tracePt t="52511" x="6286500" y="4610100"/>
          <p14:tracePt t="52527" x="6337300" y="4610100"/>
          <p14:tracePt t="52541" x="6369050" y="4610100"/>
          <p14:tracePt t="52562" x="6388100" y="4610100"/>
          <p14:tracePt t="52578" x="6426200" y="4610100"/>
          <p14:tracePt t="52593" x="6457950" y="4610100"/>
          <p14:tracePt t="52608" x="6477000" y="4610100"/>
          <p14:tracePt t="52624" x="6489700" y="4610100"/>
          <p14:tracePt t="52640" x="6508750" y="4610100"/>
          <p14:tracePt t="52658" x="6540500" y="4610100"/>
          <p14:tracePt t="52675" x="6584950" y="4610100"/>
          <p14:tracePt t="52691" x="6629400" y="4610100"/>
          <p14:tracePt t="52708" x="6654800" y="4616450"/>
          <p14:tracePt t="52724" x="6711950" y="4629150"/>
          <p14:tracePt t="52740" x="6762750" y="4629150"/>
          <p14:tracePt t="52757" x="6838950" y="4641850"/>
          <p14:tracePt t="52790" x="6864350" y="4641850"/>
          <p14:tracePt t="52809" x="6883400" y="4648200"/>
          <p14:tracePt t="52979" x="6877050" y="4648200"/>
          <p14:tracePt t="53002" x="6845300" y="4654550"/>
          <p14:tracePt t="53017" x="6800850" y="4667250"/>
          <p14:tracePt t="53033" x="6756400" y="4667250"/>
          <p14:tracePt t="53047" x="6692900" y="4667250"/>
          <p14:tracePt t="53062" x="6610350" y="4667250"/>
          <p14:tracePt t="53078" x="6553200" y="4667250"/>
          <p14:tracePt t="53094" x="6534150" y="4667250"/>
          <p14:tracePt t="53107" x="6483350" y="4667250"/>
          <p14:tracePt t="53122" x="6426200" y="4667250"/>
          <p14:tracePt t="53136" x="6375400" y="4667250"/>
          <p14:tracePt t="53152" x="6299200" y="4660900"/>
          <p14:tracePt t="53174" x="6280150" y="4660900"/>
          <p14:tracePt t="53189" x="6229350" y="4654550"/>
          <p14:tracePt t="53204" x="6172200" y="4648200"/>
          <p14:tracePt t="53219" x="6127750" y="4641850"/>
          <p14:tracePt t="53235" x="6083300" y="4641850"/>
          <p14:tracePt t="53248" x="6064250" y="4641850"/>
          <p14:tracePt t="53263" x="6013450" y="4641850"/>
          <p14:tracePt t="53278" x="5988050" y="4635500"/>
          <p14:tracePt t="53294" x="5956300" y="4635500"/>
          <p14:tracePt t="53315" x="5905500" y="4635500"/>
          <p14:tracePt t="53330" x="5848350" y="4635500"/>
          <p14:tracePt t="53345" x="5816600" y="4635500"/>
          <p14:tracePt t="53397" x="5810250" y="4635500"/>
          <p14:tracePt t="53487" x="5816600" y="4635500"/>
          <p14:tracePt t="53502" x="5822950" y="4635500"/>
          <p14:tracePt t="53517" x="5848350" y="4635500"/>
          <p14:tracePt t="53542" x="5880100" y="4635500"/>
          <p14:tracePt t="53546" x="5899150" y="4635500"/>
          <p14:tracePt t="53562" x="5918200" y="4635500"/>
          <p14:tracePt t="53577" x="5969000" y="4641850"/>
          <p14:tracePt t="53594" x="6026150" y="4648200"/>
          <p14:tracePt t="53613" x="6070600" y="4648200"/>
          <p14:tracePt t="53629" x="6134100" y="4660900"/>
          <p14:tracePt t="53644" x="6159500" y="4660900"/>
          <p14:tracePt t="53661" x="6178550" y="4660900"/>
          <p14:tracePt t="53680" x="6229350" y="4673600"/>
          <p14:tracePt t="53696" x="6292850" y="4679950"/>
          <p14:tracePt t="53708" x="6311900" y="4679950"/>
          <p14:tracePt t="53724" x="6362700" y="4686300"/>
          <p14:tracePt t="53740" x="6419850" y="4692650"/>
          <p14:tracePt t="53757" x="6470650" y="4692650"/>
          <p14:tracePt t="53774" x="6527800" y="4711700"/>
          <p14:tracePt t="53790" x="6559550" y="4711700"/>
          <p14:tracePt t="53807" x="6610350" y="4718050"/>
          <p14:tracePt t="53824" x="6667500" y="4724400"/>
          <p14:tracePt t="53840" x="6686550" y="4730750"/>
          <p14:tracePt t="53858" x="6724650" y="4730750"/>
          <p14:tracePt t="53877" x="6762750" y="4737100"/>
          <p14:tracePt t="53891" x="6781800" y="4743450"/>
          <p14:tracePt t="53912" x="6800850" y="4743450"/>
          <p14:tracePt t="53928" x="6813550" y="4743450"/>
          <p14:tracePt t="53944" x="6819900" y="4749800"/>
          <p14:tracePt t="53959" x="6832600" y="4749800"/>
          <p14:tracePt t="54069" x="6832600" y="4756150"/>
          <p14:tracePt t="54099" x="6813550" y="4756150"/>
          <p14:tracePt t="54114" x="6800850" y="4756150"/>
          <p14:tracePt t="54136" x="6769100" y="4756150"/>
          <p14:tracePt t="54151" x="6731000" y="4756150"/>
          <p14:tracePt t="54165" x="6680200" y="4749800"/>
          <p14:tracePt t="54180" x="6654800" y="4749800"/>
          <p14:tracePt t="54191" x="6642100" y="4749800"/>
          <p14:tracePt t="54211" x="6584950" y="4749800"/>
          <p14:tracePt t="54227" x="6534150" y="4737100"/>
          <p14:tracePt t="54243" x="6464300" y="4730750"/>
          <p14:tracePt t="54258" x="6432550" y="4724400"/>
          <p14:tracePt t="54278" x="6375400" y="4718050"/>
          <p14:tracePt t="54294" x="6324600" y="4711700"/>
          <p14:tracePt t="54310" x="6280150" y="4699000"/>
          <p14:tracePt t="54325" x="6223000" y="4692650"/>
          <p14:tracePt t="54341" x="6210300" y="4692650"/>
          <p14:tracePt t="54358" x="6191250" y="4686300"/>
          <p14:tracePt t="54374" x="6146800" y="4686300"/>
          <p14:tracePt t="54392" x="6134100" y="4679950"/>
          <p14:tracePt t="54408" x="6089650" y="4673600"/>
          <p14:tracePt t="54425" x="6076950" y="4673600"/>
          <p14:tracePt t="54440" x="6038850" y="4667250"/>
          <p14:tracePt t="54458" x="6026150" y="4667250"/>
          <p14:tracePt t="54474" x="6013450" y="4660900"/>
          <p14:tracePt t="54491" x="6000750" y="4660900"/>
          <p14:tracePt t="54510" x="5988050" y="4660900"/>
          <p14:tracePt t="54538" x="5981700" y="4660900"/>
          <p14:tracePt t="54695" x="5994400" y="4660900"/>
          <p14:tracePt t="54709" x="6019800" y="4660900"/>
          <p14:tracePt t="54732" x="6051550" y="4660900"/>
          <p14:tracePt t="54746" x="6083300" y="4660900"/>
          <p14:tracePt t="54762" x="6115050" y="4660900"/>
          <p14:tracePt t="54777" x="6172200" y="4660900"/>
          <p14:tracePt t="54808" x="6216650" y="4660900"/>
          <p14:tracePt t="54821" x="6267450" y="4673600"/>
          <p14:tracePt t="54836" x="6324600" y="4679950"/>
          <p14:tracePt t="54851" x="6375400" y="4686300"/>
          <p14:tracePt t="54875" x="6432550" y="4692650"/>
          <p14:tracePt t="54888" x="6489700" y="4705350"/>
          <p14:tracePt t="54903" x="6521450" y="4705350"/>
          <p14:tracePt t="54918" x="6572250" y="4711700"/>
          <p14:tracePt t="54933" x="6597650" y="4711700"/>
          <p14:tracePt t="54963" x="6635750" y="4718050"/>
          <p14:tracePt t="54978" x="6648450" y="4718050"/>
          <p14:tracePt t="54993" x="6680200" y="4724400"/>
          <p14:tracePt t="55009" x="6692900" y="4724400"/>
          <p14:tracePt t="55031" x="6718300" y="4724400"/>
          <p14:tracePt t="55047" x="6731000" y="4724400"/>
          <p14:tracePt t="55060" x="6750050" y="4724400"/>
          <p14:tracePt t="55076" x="6762750" y="4724400"/>
          <p14:tracePt t="55092" x="6769100" y="4724400"/>
          <p14:tracePt t="55216" x="6750050" y="4718050"/>
          <p14:tracePt t="55232" x="6718300" y="4711700"/>
          <p14:tracePt t="55254" x="6673850" y="4705350"/>
          <p14:tracePt t="55270" x="6629400" y="4705350"/>
          <p14:tracePt t="55277" x="6591300" y="4699000"/>
          <p14:tracePt t="55294" x="6540500" y="4699000"/>
          <p14:tracePt t="55308" x="6464300" y="4686300"/>
          <p14:tracePt t="55323" x="6400800" y="4679950"/>
          <p14:tracePt t="55344" x="6318250" y="4673600"/>
          <p14:tracePt t="55361" x="6248400" y="4660900"/>
          <p14:tracePt t="55375" x="6197600" y="4660900"/>
          <p14:tracePt t="55391" x="6140450" y="4654550"/>
          <p14:tracePt t="55411" x="6089650" y="4641850"/>
          <p14:tracePt t="55427" x="6064250" y="4635500"/>
          <p14:tracePt t="55442" x="6038850" y="4629150"/>
          <p14:tracePt t="55459" x="6019800" y="4622800"/>
          <p14:tracePt t="55474" x="5988050" y="4616450"/>
          <p14:tracePt t="55490" x="5975350" y="4616450"/>
          <p14:tracePt t="55508" x="5969000" y="4610100"/>
          <p14:tracePt t="55530" x="5962650" y="4610100"/>
          <p14:tracePt t="55621" x="5981700" y="4610100"/>
          <p14:tracePt t="55642" x="6007100" y="4610100"/>
          <p14:tracePt t="55656" x="6045200" y="4610100"/>
          <p14:tracePt t="55671" x="6096000" y="4610100"/>
          <p14:tracePt t="55694" x="6159500" y="4610100"/>
          <p14:tracePt t="55702" x="6235700" y="4610100"/>
          <p14:tracePt t="55726" x="6311900" y="4610100"/>
          <p14:tracePt t="55738" x="6362700" y="4622800"/>
          <p14:tracePt t="55746" x="6381750" y="4622800"/>
          <p14:tracePt t="55761" x="6419850" y="4629150"/>
          <p14:tracePt t="55783" x="6445250" y="4629150"/>
          <p14:tracePt t="55798" x="6496050" y="4635500"/>
          <p14:tracePt t="55813" x="6553200" y="4641850"/>
          <p14:tracePt t="55828" x="6565900" y="4641850"/>
          <p14:tracePt t="55850" x="6578600" y="4648200"/>
          <p14:tracePt t="55865" x="6584950" y="4648200"/>
          <p14:tracePt t="55895" x="6604000" y="4648200"/>
          <p14:tracePt t="55903" x="6610350" y="4654550"/>
          <p14:tracePt t="55940" x="6616700" y="4654550"/>
          <p14:tracePt t="56007" x="6623050" y="4654550"/>
          <p14:tracePt t="56148" x="6616700" y="4654550"/>
          <p14:tracePt t="56164" x="6604000" y="4654550"/>
          <p14:tracePt t="56178" x="6584950" y="4648200"/>
          <p14:tracePt t="56194" x="6546850" y="4648200"/>
          <p14:tracePt t="56209" x="6502400" y="4641850"/>
          <p14:tracePt t="56224" x="6489700" y="4641850"/>
          <p14:tracePt t="56238" x="6432550" y="4629150"/>
          <p14:tracePt t="56253" x="6375400" y="4622800"/>
          <p14:tracePt t="56268" x="6318250" y="4616450"/>
          <p14:tracePt t="56283" x="6299200" y="4616450"/>
          <p14:tracePt t="56306" x="6286500" y="4616450"/>
          <p14:tracePt t="56320" x="6280150" y="4616450"/>
          <p14:tracePt t="56372" x="6261100" y="4610100"/>
          <p14:tracePt t="56447" x="6254750" y="4610100"/>
          <p14:tracePt t="56477" x="6248400" y="4603750"/>
          <p14:tracePt t="56506" x="6235700" y="4603750"/>
          <p14:tracePt t="56543" x="6223000" y="4603750"/>
          <p14:tracePt t="56566" x="6216650" y="4603750"/>
          <p14:tracePt t="56581" x="6203950" y="4603750"/>
          <p14:tracePt t="56604" x="6191250" y="4597400"/>
          <p14:tracePt t="56618" x="6184900" y="4597400"/>
          <p14:tracePt t="56648" x="6165850" y="4597400"/>
          <p14:tracePt t="56670" x="6153150" y="4597400"/>
          <p14:tracePt t="56686" x="6134100" y="4597400"/>
          <p14:tracePt t="56694" x="6121400" y="4597400"/>
          <p14:tracePt t="56710" x="6089650" y="4597400"/>
          <p14:tracePt t="56724" x="6076950" y="4597400"/>
          <p14:tracePt t="56745" x="6051550" y="4603750"/>
          <p14:tracePt t="56762" x="6013450" y="4610100"/>
          <p14:tracePt t="56776" x="6007100" y="4610100"/>
          <p14:tracePt t="56805" x="6007100" y="4616450"/>
          <p14:tracePt t="56879" x="6000750" y="4616450"/>
          <p14:tracePt t="56916" x="5988050" y="4629150"/>
          <p14:tracePt t="56946" x="5975350" y="4635500"/>
          <p14:tracePt t="56998" x="5969000" y="4635500"/>
          <p14:tracePt t="57005" x="5969000" y="4641850"/>
          <p14:tracePt t="57020" x="5962650" y="4641850"/>
          <p14:tracePt t="57044" x="5962650" y="4648200"/>
          <p14:tracePt t="57088" x="5956300" y="4648200"/>
          <p14:tracePt t="57104" x="5943600" y="4654550"/>
          <p14:tracePt t="57141" x="5930900" y="4654550"/>
          <p14:tracePt t="57282" x="5937250" y="4648200"/>
          <p14:tracePt t="57297" x="5962650" y="4635500"/>
          <p14:tracePt t="57312" x="5969000" y="4629150"/>
          <p14:tracePt t="57319" x="5981700" y="4629150"/>
          <p14:tracePt t="57342" x="6000750" y="4622800"/>
          <p14:tracePt t="57359" x="6026150" y="4622800"/>
          <p14:tracePt t="57371" x="6038850" y="4616450"/>
          <p14:tracePt t="57386" x="6083300" y="4616450"/>
          <p14:tracePt t="57401" x="6115050" y="4616450"/>
          <p14:tracePt t="57425" x="6134100" y="4616450"/>
          <p14:tracePt t="57438" x="6172200" y="4616450"/>
          <p14:tracePt t="57453" x="6203950" y="4622800"/>
          <p14:tracePt t="57469" x="6229350" y="4629150"/>
          <p14:tracePt t="57476" x="6254750" y="4629150"/>
          <p14:tracePt t="57498" x="6273800" y="4635500"/>
          <p14:tracePt t="57513" x="6280150" y="4641850"/>
          <p14:tracePt t="57528" x="6318250" y="4648200"/>
          <p14:tracePt t="57544" x="6324600" y="4654550"/>
          <p14:tracePt t="57561" x="6343650" y="4660900"/>
          <p14:tracePt t="57580" x="6356350" y="4667250"/>
          <p14:tracePt t="57610" x="6381750" y="4679950"/>
          <p14:tracePt t="57627" x="6388100" y="4686300"/>
          <p14:tracePt t="57640" x="6388100" y="4692650"/>
          <p14:tracePt t="57654" x="6400800" y="4699000"/>
          <p14:tracePt t="57669" x="6407150" y="4705350"/>
          <p14:tracePt t="57684" x="6407150" y="4711700"/>
          <p14:tracePt t="57699" x="6426200" y="4718050"/>
          <p14:tracePt t="57721" x="6432550" y="4724400"/>
          <p14:tracePt t="57737" x="6438900" y="4724400"/>
          <p14:tracePt t="57788" x="6445250" y="4730750"/>
          <p14:tracePt t="57811" x="6451600" y="4730750"/>
          <p14:tracePt t="57878" x="6470650" y="4730750"/>
          <p14:tracePt t="57908" x="6489700" y="4737100"/>
          <p14:tracePt t="57924" x="6496050" y="4737100"/>
          <p14:tracePt t="57953" x="6508750" y="4737100"/>
          <p14:tracePt t="57967" x="6515100" y="4737100"/>
          <p14:tracePt t="58117" x="6502400" y="4730750"/>
          <p14:tracePt t="58127" x="6502400" y="4724400"/>
          <p14:tracePt t="58139" x="6496050" y="4724400"/>
          <p14:tracePt t="58162" x="6477000" y="4724400"/>
          <p14:tracePt t="58177" x="6464300" y="4718050"/>
          <p14:tracePt t="58193" x="6451600" y="4711700"/>
          <p14:tracePt t="58208" x="6426200" y="4711700"/>
          <p14:tracePt t="58222" x="6407150" y="4705350"/>
          <p14:tracePt t="58238" x="6381750" y="4705350"/>
          <p14:tracePt t="58259" x="6362700" y="4699000"/>
          <p14:tracePt t="58281" x="6343650" y="4699000"/>
          <p14:tracePt t="58296" x="6330950" y="4699000"/>
          <p14:tracePt t="58312" x="6324600" y="4699000"/>
          <p14:tracePt t="58333" x="6318250" y="4699000"/>
          <p14:tracePt t="58348" x="6311900" y="4692650"/>
          <p14:tracePt t="58378" x="6305550" y="4692650"/>
          <p14:tracePt t="58400" x="6299200" y="4692650"/>
          <p14:tracePt t="58438" x="6292850" y="4692650"/>
          <p14:tracePt t="58453" x="6292850" y="4686300"/>
          <p14:tracePt t="58476" x="6286500" y="4686300"/>
          <p14:tracePt t="58490" x="6280150" y="4686300"/>
          <p14:tracePt t="58572" x="6273800" y="4686300"/>
          <p14:tracePt t="58735" x="6280150" y="4679950"/>
          <p14:tracePt t="58750" x="6299200" y="4679950"/>
          <p14:tracePt t="58775" x="6318250" y="4679950"/>
          <p14:tracePt t="58788" x="6337300" y="4679950"/>
          <p14:tracePt t="58802" x="6350000" y="4679950"/>
          <p14:tracePt t="58817" x="6362700" y="4679950"/>
          <p14:tracePt t="58833" x="6388100" y="4679950"/>
          <p14:tracePt t="58855" x="6394450" y="4679950"/>
          <p14:tracePt t="58870" x="6400800" y="4679950"/>
          <p14:tracePt t="58884" x="6419850" y="4679950"/>
          <p14:tracePt t="58944" x="6426200" y="4686300"/>
          <p14:tracePt t="58959" x="6438900" y="4686300"/>
          <p14:tracePt t="59086" x="6432550" y="4686300"/>
          <p14:tracePt t="59101" x="6419850" y="4686300"/>
          <p14:tracePt t="59116" x="6394450" y="4686300"/>
          <p14:tracePt t="59131" x="6362700" y="4686300"/>
          <p14:tracePt t="59152" x="6337300" y="4686300"/>
          <p14:tracePt t="59168" x="6299200" y="4686300"/>
          <p14:tracePt t="59183" x="6254750" y="4673600"/>
          <p14:tracePt t="59198" x="6235700" y="4673600"/>
          <p14:tracePt t="59228" x="6216650" y="4667250"/>
          <p14:tracePt t="59378" x="6210300" y="4667250"/>
          <p14:tracePt t="59384" x="6203950" y="4667250"/>
          <p14:tracePt t="59414" x="6203950" y="4660900"/>
          <p14:tracePt t="59520" x="6223000" y="4660900"/>
          <p14:tracePt t="59526" x="6229350" y="4660900"/>
          <p14:tracePt t="59543" x="6248400" y="4660900"/>
          <p14:tracePt t="59558" x="6267450" y="4660900"/>
          <p14:tracePt t="59574" x="6280150" y="4660900"/>
          <p14:tracePt t="59595" x="6305550" y="4660900"/>
          <p14:tracePt t="59611" x="6311900" y="4660900"/>
          <p14:tracePt t="59625" x="6318250" y="4660900"/>
          <p14:tracePt t="59643" x="6324600" y="4660900"/>
          <p14:tracePt t="59749" x="6330950" y="4660900"/>
          <p14:tracePt t="59921" x="6324600" y="4660900"/>
          <p14:tracePt t="59935" x="6311900" y="4660900"/>
          <p14:tracePt t="59960" x="6273800" y="4648200"/>
          <p14:tracePt t="59973" x="6267450" y="4648200"/>
          <p14:tracePt t="59988" x="6235700" y="4641850"/>
          <p14:tracePt t="59996" x="6216650" y="4635500"/>
          <p14:tracePt t="60012" x="6203950" y="4635500"/>
          <p14:tracePt t="60033" x="6197600" y="4629150"/>
          <p14:tracePt t="60048" x="6172200" y="4629150"/>
          <p14:tracePt t="60062" x="6159500" y="4622800"/>
          <p14:tracePt t="60079" x="6153150" y="4622800"/>
          <p14:tracePt t="60129" x="6146800" y="4622800"/>
          <p14:tracePt t="60272" x="6153150" y="4622800"/>
          <p14:tracePt t="60286" x="6172200" y="4622800"/>
          <p14:tracePt t="60301" x="6216650" y="4622800"/>
          <p14:tracePt t="60311" x="6235700" y="4622800"/>
          <p14:tracePt t="60331" x="6280150" y="4629150"/>
          <p14:tracePt t="60346" x="6330950" y="4635500"/>
          <p14:tracePt t="60362" x="6388100" y="4641850"/>
          <p14:tracePt t="60378" x="6445250" y="4648200"/>
          <p14:tracePt t="60394" x="6496050" y="4660900"/>
          <p14:tracePt t="60413" x="6534150" y="4667250"/>
          <p14:tracePt t="60429" x="6553200" y="4667250"/>
          <p14:tracePt t="60445" x="6565900" y="4673600"/>
          <p14:tracePt t="60614" x="6559550" y="4673600"/>
          <p14:tracePt t="60623" x="6546850" y="4673600"/>
          <p14:tracePt t="60644" x="6515100" y="4667250"/>
          <p14:tracePt t="60660" x="6483350" y="4660900"/>
          <p14:tracePt t="60674" x="6438900" y="4654550"/>
          <p14:tracePt t="60689" x="6413500" y="4654550"/>
          <p14:tracePt t="60711" x="6369050" y="4648200"/>
          <p14:tracePt t="60727" x="6318250" y="4635500"/>
          <p14:tracePt t="60743" x="6273800" y="4629150"/>
          <p14:tracePt t="60756" x="6254750" y="4622800"/>
          <p14:tracePt t="60778" x="6235700" y="4622800"/>
          <p14:tracePt t="60793" x="6229350" y="4622800"/>
          <p14:tracePt t="60816" x="6216650" y="4616450"/>
          <p14:tracePt t="60883" x="6210300" y="4616450"/>
          <p14:tracePt t="60912" x="6197600" y="4616450"/>
          <p14:tracePt t="60942" x="6184900" y="4616450"/>
          <p14:tracePt t="60957" x="6165850" y="4616450"/>
          <p14:tracePt t="60972" x="6165850" y="4610100"/>
          <p14:tracePt t="60987" x="6153150" y="4610100"/>
          <p14:tracePt t="61010" x="6146800" y="4610100"/>
          <p14:tracePt t="61039" x="6140450" y="4610100"/>
          <p14:tracePt t="61129" x="6165850" y="4610100"/>
          <p14:tracePt t="61151" x="6197600" y="4616450"/>
          <p14:tracePt t="61166" x="6229350" y="4622800"/>
          <p14:tracePt t="61181" x="6267450" y="4629150"/>
          <p14:tracePt t="61196" x="6324600" y="4635500"/>
          <p14:tracePt t="61211" x="6388100" y="4654550"/>
          <p14:tracePt t="61234" x="6451600" y="4667250"/>
          <p14:tracePt t="61249" x="6527800" y="4686300"/>
          <p14:tracePt t="61256" x="6546850" y="4686300"/>
          <p14:tracePt t="61271" x="6572250" y="4692650"/>
          <p14:tracePt t="61286" x="6616700" y="4699000"/>
          <p14:tracePt t="61311" x="6667500" y="4705350"/>
          <p14:tracePt t="61323" x="6724650" y="4718050"/>
          <p14:tracePt t="61338" x="6750050" y="4724400"/>
          <p14:tracePt t="61352" x="6781800" y="4730750"/>
          <p14:tracePt t="61376" x="6838950" y="4737100"/>
          <p14:tracePt t="61390" x="6851650" y="4737100"/>
          <p14:tracePt t="61405" x="6870700" y="4743450"/>
          <p14:tracePt t="61449" x="6877050" y="4743450"/>
          <p14:tracePt t="61583" x="6864350" y="4737100"/>
          <p14:tracePt t="61606" x="6838950" y="4730750"/>
          <p14:tracePt t="61621" x="6788150" y="4724400"/>
          <p14:tracePt t="61635" x="6731000" y="4711700"/>
          <p14:tracePt t="61650" x="6654800" y="4692650"/>
          <p14:tracePt t="61673" x="6559550" y="4686300"/>
          <p14:tracePt t="61688" x="6502400" y="4673600"/>
          <p14:tracePt t="61702" x="6451600" y="4667250"/>
          <p14:tracePt t="61718" x="6394450" y="4660900"/>
          <p14:tracePt t="61727" x="6369050" y="4660900"/>
          <p14:tracePt t="61748" x="6318250" y="4654550"/>
          <p14:tracePt t="61762" x="6267450" y="4648200"/>
          <p14:tracePt t="61779" x="6242050" y="4648200"/>
          <p14:tracePt t="61795" x="6203950" y="4648200"/>
          <p14:tracePt t="61809" x="6184900" y="4648200"/>
          <p14:tracePt t="61829" x="6172200" y="4648200"/>
          <p14:tracePt t="61846" x="6140450" y="4648200"/>
          <p14:tracePt t="61862" x="6096000" y="4635500"/>
          <p14:tracePt t="61876" x="6083300" y="4635500"/>
          <p14:tracePt t="61896" x="6070600" y="4635500"/>
          <p14:tracePt t="61919" x="6057900" y="4635500"/>
          <p14:tracePt t="61934" x="6045200" y="4629150"/>
          <p14:tracePt t="61949" x="6026150" y="4622800"/>
          <p14:tracePt t="61971" x="6019800" y="4616450"/>
          <p14:tracePt t="62061" x="6019800" y="4610100"/>
          <p14:tracePt t="62076" x="6038850" y="4603750"/>
          <p14:tracePt t="62173" x="6038850" y="4578350"/>
          <p14:tracePt t="62202" x="6026150" y="4527550"/>
          <p14:tracePt t="62217" x="6013450" y="4476750"/>
          <p14:tracePt t="62232" x="6000750" y="4406900"/>
          <p14:tracePt t="62247" x="5981700" y="4343400"/>
          <p14:tracePt t="62269" x="5962650" y="4267200"/>
          <p14:tracePt t="62278" x="5956300" y="4203700"/>
          <p14:tracePt t="62299" x="5956300" y="4140200"/>
          <p14:tracePt t="62315" x="5949950" y="4083050"/>
          <p14:tracePt t="62329" x="5949950" y="4064000"/>
          <p14:tracePt t="62360" x="5949950" y="3994150"/>
          <p14:tracePt t="62376" x="5949950" y="3981450"/>
          <p14:tracePt t="62388" x="5949950" y="3956050"/>
          <p14:tracePt t="62403" x="5949950" y="3937000"/>
          <p14:tracePt t="62426" x="5949950" y="3930650"/>
          <p14:tracePt t="62443" x="5949950" y="3905250"/>
          <p14:tracePt t="62456" x="5949950" y="3879850"/>
          <p14:tracePt t="62471" x="5949950" y="3854450"/>
          <p14:tracePt t="62493" x="5949950" y="3835400"/>
          <p14:tracePt t="62501" x="5943600" y="3803650"/>
          <p14:tracePt t="62515" x="5943600" y="3790950"/>
          <p14:tracePt t="62530" x="5937250" y="3771900"/>
          <p14:tracePt t="62545" x="5930900" y="3740150"/>
          <p14:tracePt t="62568" x="5930900" y="3727450"/>
          <p14:tracePt t="62578" x="5930900" y="3721100"/>
          <p14:tracePt t="62643" x="5930900" y="3727450"/>
          <p14:tracePt t="62665" x="5930900" y="3765550"/>
          <p14:tracePt t="62671" x="5930900" y="3778250"/>
          <p14:tracePt t="62687" x="5937250" y="3848100"/>
          <p14:tracePt t="62701" x="5943600" y="3911600"/>
          <p14:tracePt t="62717" x="5956300" y="3968750"/>
          <p14:tracePt t="62739" x="5956300" y="3981450"/>
          <p14:tracePt t="62754" x="5969000" y="4032250"/>
          <p14:tracePt t="62769" x="5975350" y="4089400"/>
          <p14:tracePt t="62784" x="5981700" y="4121150"/>
          <p14:tracePt t="62806" x="5994400" y="4178300"/>
          <p14:tracePt t="62820" x="6000750" y="4203700"/>
          <p14:tracePt t="62835" x="6013450" y="4248150"/>
          <p14:tracePt t="62844" x="6013450" y="4267200"/>
          <p14:tracePt t="62861" x="6026150" y="4305300"/>
          <p14:tracePt t="62880" x="6026150" y="4324350"/>
          <p14:tracePt t="62895" x="6032500" y="4356100"/>
          <p14:tracePt t="62926" x="6032500" y="4381500"/>
          <p14:tracePt t="62947" x="6045200" y="4413250"/>
          <p14:tracePt t="62962" x="6045200" y="4432300"/>
          <p14:tracePt t="62977" x="6051550" y="4438650"/>
          <p14:tracePt t="62993" x="6057900" y="4457700"/>
          <p14:tracePt t="63001" x="6064250" y="4464050"/>
          <p14:tracePt t="63022" x="6070600" y="4470400"/>
          <p14:tracePt t="63037" x="6070600" y="4476750"/>
          <p14:tracePt t="63052" x="6070600" y="4489450"/>
          <p14:tracePt t="63067" x="6083300" y="4502150"/>
          <p14:tracePt t="63082" x="6096000" y="4521200"/>
          <p14:tracePt t="63105" x="6102350" y="4527550"/>
          <p14:tracePt t="63119" x="6115050" y="4533900"/>
          <p14:tracePt t="63134" x="6121400" y="4546600"/>
          <p14:tracePt t="63144" x="6140450" y="4559300"/>
          <p14:tracePt t="63158" x="6165850" y="4578350"/>
          <p14:tracePt t="63179" x="6216650" y="4603750"/>
          <p14:tracePt t="63195" x="6248400" y="4616450"/>
          <p14:tracePt t="63211" x="6261100" y="4622800"/>
          <p14:tracePt t="63225" x="6273800" y="4622800"/>
          <p14:tracePt t="63261" x="6292850" y="4622800"/>
          <p14:tracePt t="63276" x="6318250" y="4616450"/>
          <p14:tracePt t="63293" x="6330950" y="4603750"/>
          <p14:tracePt t="63314" x="6350000" y="4572000"/>
          <p14:tracePt t="63335" x="6375400" y="4502150"/>
          <p14:tracePt t="63351" x="6381750" y="4457700"/>
          <p14:tracePt t="63365" x="6400800" y="4394200"/>
          <p14:tracePt t="63380" x="6400800" y="4330700"/>
          <p14:tracePt t="63403" x="6400800" y="4267200"/>
          <p14:tracePt t="63417" x="6400800" y="4210050"/>
          <p14:tracePt t="63433" x="6388100" y="4146550"/>
          <p14:tracePt t="63447" x="6381750" y="4089400"/>
          <p14:tracePt t="63462" x="6381750" y="4083050"/>
          <p14:tracePt t="63478" x="6375400" y="4032250"/>
          <p14:tracePt t="63494" x="6369050" y="3987800"/>
          <p14:tracePt t="63508" x="6350000" y="3930650"/>
          <p14:tracePt t="63524" x="6343650" y="3879850"/>
          <p14:tracePt t="63545" x="6337300" y="3835400"/>
          <p14:tracePt t="63563" x="6337300" y="3810000"/>
          <p14:tracePt t="63576" x="6330950" y="3759200"/>
          <p14:tracePt t="63591" x="6324600" y="3733800"/>
          <p14:tracePt t="63608" x="6318250" y="3683000"/>
          <p14:tracePt t="63624" x="6311900" y="3657600"/>
          <p14:tracePt t="63641" x="6305550" y="3619500"/>
          <p14:tracePt t="63658" x="6286500" y="3568700"/>
          <p14:tracePt t="63674" x="6280150" y="3549650"/>
          <p14:tracePt t="63692" x="6273800" y="3505200"/>
          <p14:tracePt t="63708" x="6261100" y="3454400"/>
          <p14:tracePt t="63724" x="6242050" y="3397250"/>
          <p14:tracePt t="63740" x="6235700" y="3359150"/>
          <p14:tracePt t="63759" x="6235700" y="3340100"/>
          <p14:tracePt t="63775" x="6229350" y="3308350"/>
          <p14:tracePt t="63902" x="6229350" y="3333750"/>
          <p14:tracePt t="63931" x="6229350" y="3467100"/>
          <p14:tracePt t="63946" x="6229350" y="3644900"/>
          <p14:tracePt t="63962" x="6229350" y="3816350"/>
          <p14:tracePt t="63977" x="6235700" y="4019550"/>
          <p14:tracePt t="63999" x="6235700" y="4235450"/>
          <p14:tracePt t="64014" x="6235700" y="4368800"/>
          <p14:tracePt t="64028" x="6235700" y="4483100"/>
          <p14:tracePt t="64044" x="6235700" y="4597400"/>
          <p14:tracePt t="64066" x="6242050" y="4673600"/>
          <p14:tracePt t="64081" x="6242050" y="4724400"/>
          <p14:tracePt t="64096" x="6242050" y="4743450"/>
          <p14:tracePt t="64118" x="6242050" y="4756150"/>
          <p14:tracePt t="64185" x="6254750" y="4762500"/>
          <p14:tracePt t="64200" x="6273800" y="4762500"/>
          <p14:tracePt t="64223" x="6305550" y="4762500"/>
          <p14:tracePt t="64238" x="6343650" y="4749800"/>
          <p14:tracePt t="64246" x="6356350" y="4743450"/>
          <p14:tracePt t="64261" x="6400800" y="4724400"/>
          <p14:tracePt t="64278" x="6426200" y="4711700"/>
          <p14:tracePt t="64298" x="6477000" y="4686300"/>
          <p14:tracePt t="64312" x="6489700" y="4673600"/>
          <p14:tracePt t="64328" x="6534150" y="4648200"/>
          <p14:tracePt t="64344" x="6546850" y="4641850"/>
          <p14:tracePt t="64364" x="6572250" y="4622800"/>
          <p14:tracePt t="64379" x="6578600" y="4622800"/>
          <p14:tracePt t="64395" x="6584950" y="4597400"/>
          <p14:tracePt t="64408" x="6591300" y="4578350"/>
          <p14:tracePt t="64424" x="6597650" y="4572000"/>
          <p14:tracePt t="64440" x="6597650" y="4559300"/>
          <p14:tracePt t="64458" x="6604000" y="4540250"/>
          <p14:tracePt t="64474" x="6604000" y="4483100"/>
          <p14:tracePt t="64491" x="6597650" y="4451350"/>
          <p14:tracePt t="64508" x="6578600" y="4394200"/>
          <p14:tracePt t="64524" x="6572250" y="4337050"/>
          <p14:tracePt t="64541" x="6565900" y="4286250"/>
          <p14:tracePt t="64560" x="6559550" y="4216400"/>
          <p14:tracePt t="64574" x="6559550" y="4178300"/>
          <p14:tracePt t="64608" x="6559550" y="4159250"/>
          <p14:tracePt t="64612" x="6559550" y="4102100"/>
          <p14:tracePt t="64627" x="6559550" y="4070350"/>
          <p14:tracePt t="64642" x="6565900" y="4044950"/>
          <p14:tracePt t="64663" x="6565900" y="4032250"/>
          <p14:tracePt t="64678" x="6572250" y="4019550"/>
          <p14:tracePt t="64694" x="6572250" y="4013200"/>
          <p14:tracePt t="64709" x="6572250" y="3994150"/>
          <p14:tracePt t="64737" x="6572250" y="3987800"/>
          <p14:tracePt t="64752" x="6572250" y="3962400"/>
          <p14:tracePt t="64766" x="6572250" y="3949700"/>
          <p14:tracePt t="64781" x="6572250" y="3943350"/>
          <p14:tracePt t="64796" x="6572250" y="3930650"/>
          <p14:tracePt t="64819" x="6572250" y="3917950"/>
          <p14:tracePt t="64908" x="6572250" y="3949700"/>
          <p14:tracePt t="64926" x="6559550" y="4025900"/>
          <p14:tracePt t="64938" x="6559550" y="4127500"/>
          <p14:tracePt t="64960" x="6559550" y="4222750"/>
          <p14:tracePt t="64976" x="6559550" y="4286250"/>
          <p14:tracePt t="64992" x="6553200" y="4330700"/>
          <p14:tracePt t="65005" x="6553200" y="4387850"/>
          <p14:tracePt t="65020" x="6553200" y="4438650"/>
          <p14:tracePt t="65035" x="6553200" y="4464050"/>
          <p14:tracePt t="65050" x="6553200" y="4489450"/>
          <p14:tracePt t="65065" x="6553200" y="4527550"/>
          <p14:tracePt t="65079" x="6553200" y="4533900"/>
          <p14:tracePt t="65185" x="6553200" y="4527550"/>
          <p14:tracePt t="65207" x="6553200" y="4521200"/>
          <p14:tracePt t="65275" x="6553200" y="4527550"/>
          <p14:tracePt t="65289" x="6553200" y="4559300"/>
          <p14:tracePt t="65305" x="6553200" y="4660900"/>
          <p14:tracePt t="65320" x="6553200" y="4806950"/>
          <p14:tracePt t="65350" x="6540500" y="4921250"/>
          <p14:tracePt t="65364" x="6527800" y="4972050"/>
          <p14:tracePt t="65379" x="6527800" y="4978400"/>
          <p14:tracePt t="65416" x="6521450" y="4978400"/>
          <p14:tracePt t="65431" x="6515100" y="4978400"/>
          <p14:tracePt t="65483" x="6508750" y="4978400"/>
          <p14:tracePt t="65501" x="6502400" y="4978400"/>
          <p14:tracePt t="65506" x="6496050" y="4978400"/>
          <p14:tracePt t="65521" x="6477000" y="4972050"/>
          <p14:tracePt t="65537" x="6457950" y="4959350"/>
          <p14:tracePt t="65561" x="6438900" y="4933950"/>
          <p14:tracePt t="65573" x="6426200" y="4921250"/>
          <p14:tracePt t="65588" x="6407150" y="4902200"/>
          <p14:tracePt t="65603" x="6400800" y="4889500"/>
          <p14:tracePt t="65618" x="6381750" y="4876800"/>
          <p14:tracePt t="65640" x="6369050" y="4857750"/>
          <p14:tracePt t="65656" x="6362700" y="4851400"/>
          <p14:tracePt t="65664" x="6356350" y="4845050"/>
          <p14:tracePt t="65680" x="6350000" y="4838700"/>
          <p14:tracePt t="65699" x="6337300" y="4832350"/>
          <p14:tracePt t="65717" x="6330950" y="4819650"/>
          <p14:tracePt t="65730" x="6330950" y="4813300"/>
          <p14:tracePt t="65884" x="6330950" y="4806950"/>
          <p14:tracePt t="65900" x="6330950" y="4800600"/>
          <p14:tracePt t="65915" x="6324600" y="4781550"/>
          <p14:tracePt t="65937" x="6324600" y="4756150"/>
          <p14:tracePt t="65952" x="6324600" y="4718050"/>
          <p14:tracePt t="65967" x="6324600" y="4686300"/>
          <p14:tracePt t="65976" x="6324600" y="4667250"/>
          <p14:tracePt t="65990" x="6324600" y="4648200"/>
          <p14:tracePt t="66012" x="6324600" y="4591050"/>
          <p14:tracePt t="66028" x="6324600" y="4540250"/>
          <p14:tracePt t="66044" x="6324600" y="4483100"/>
          <p14:tracePt t="66059" x="6324600" y="4445000"/>
          <p14:tracePt t="66079" x="6330950" y="4387850"/>
          <p14:tracePt t="66091" x="6330950" y="4311650"/>
          <p14:tracePt t="66111" x="6330950" y="4260850"/>
          <p14:tracePt t="66125" x="6330950" y="4197350"/>
          <p14:tracePt t="66142" x="6330950" y="4171950"/>
          <p14:tracePt t="66158" x="6330950" y="4114800"/>
          <p14:tracePt t="66175" x="6337300" y="4051300"/>
          <p14:tracePt t="66191" x="6337300" y="4025900"/>
          <p14:tracePt t="66209" x="6337300" y="3981450"/>
          <p14:tracePt t="66224" x="6337300" y="3924300"/>
          <p14:tracePt t="66242" x="6337300" y="3873500"/>
          <p14:tracePt t="66259" x="6337300" y="3829050"/>
          <p14:tracePt t="66275" x="6337300" y="3778250"/>
          <p14:tracePt t="66292" x="6337300" y="3708400"/>
          <p14:tracePt t="66310" x="6337300" y="3657600"/>
          <p14:tracePt t="66327" x="6337300" y="3606800"/>
          <p14:tracePt t="66342" x="6330950" y="3562350"/>
          <p14:tracePt t="66359" x="6330950" y="3536950"/>
          <p14:tracePt t="66379" x="6330950" y="3486150"/>
          <p14:tracePt t="66392" x="6324600" y="3454400"/>
          <p14:tracePt t="66412" x="6324600" y="3422650"/>
          <p14:tracePt t="66425" x="6324600" y="3403600"/>
          <p14:tracePt t="66441" x="6324600" y="3378200"/>
          <p14:tracePt t="66460" x="6324600" y="3365500"/>
          <p14:tracePt t="66483" x="6324600" y="3333750"/>
          <p14:tracePt t="66498" x="6324600" y="3314700"/>
          <p14:tracePt t="66514" x="6324600" y="3302000"/>
          <p14:tracePt t="66564" x="6324600" y="3295650"/>
          <p14:tracePt t="66580" x="6330950" y="3282950"/>
          <p14:tracePt t="66655" x="6330950" y="3276600"/>
          <p14:tracePt t="66670" x="6330950" y="3270250"/>
          <p14:tracePt t="66686" x="6330950" y="3263900"/>
          <p14:tracePt t="66737" x="6330950" y="3257550"/>
          <p14:tracePt t="66798" x="6330950" y="3251200"/>
          <p14:tracePt t="67110" x="6330950" y="3257550"/>
          <p14:tracePt t="67147" x="6330950" y="3282950"/>
          <p14:tracePt t="67164" x="6330950" y="3314700"/>
          <p14:tracePt t="67175" x="6330950" y="3359150"/>
          <p14:tracePt t="67191" x="6324600" y="3409950"/>
          <p14:tracePt t="67213" x="6324600" y="3454400"/>
          <p14:tracePt t="67229" x="6324600" y="3505200"/>
          <p14:tracePt t="67235" x="6324600" y="3524250"/>
          <p14:tracePt t="67252" x="6324600" y="3549650"/>
          <p14:tracePt t="67265" x="6324600" y="3581400"/>
          <p14:tracePt t="67287" x="6324600" y="3613150"/>
          <p14:tracePt t="67302" x="6324600" y="3657600"/>
          <p14:tracePt t="67316" x="6324600" y="3708400"/>
          <p14:tracePt t="67332" x="6324600" y="3759200"/>
          <p14:tracePt t="67349" x="6324600" y="3803650"/>
          <p14:tracePt t="67369" x="6324600" y="3860800"/>
          <p14:tracePt t="67384" x="6324600" y="3892550"/>
          <p14:tracePt t="67400" x="6324600" y="3905250"/>
          <p14:tracePt t="67411" x="6324600" y="3924300"/>
          <p14:tracePt t="67432" x="6324600" y="3943350"/>
          <p14:tracePt t="67446" x="6324600" y="3975100"/>
          <p14:tracePt t="67461" x="6324600" y="3981450"/>
          <p14:tracePt t="67601" x="6324600" y="3962400"/>
          <p14:tracePt t="67617" x="6330950" y="3943350"/>
          <p14:tracePt t="67630" x="6330950" y="3905250"/>
          <p14:tracePt t="67647" x="6337300" y="3860800"/>
          <p14:tracePt t="67668" x="6343650" y="3810000"/>
          <p14:tracePt t="67683" x="6343650" y="3765550"/>
          <p14:tracePt t="67699" x="6343650" y="3733800"/>
          <p14:tracePt t="67705" x="6343650" y="3714750"/>
          <p14:tracePt t="67721" x="6343650" y="3670300"/>
          <p14:tracePt t="67742" x="6343650" y="3651250"/>
          <p14:tracePt t="67757" x="6343650" y="3632200"/>
          <p14:tracePt t="67772" x="6350000" y="3594100"/>
          <p14:tracePt t="67787" x="6350000" y="3581400"/>
          <p14:tracePt t="67810" x="6350000" y="3562350"/>
          <p14:tracePt t="67825" x="6350000" y="3543300"/>
          <p14:tracePt t="67839" x="6350000" y="3517900"/>
          <p14:tracePt t="67855" x="6350000" y="3505200"/>
          <p14:tracePt t="67869" x="6356350" y="3498850"/>
          <p14:tracePt t="67884" x="6356350" y="3473450"/>
          <p14:tracePt t="67899" x="6356350" y="3460750"/>
          <p14:tracePt t="67914" x="6356350" y="3448050"/>
          <p14:tracePt t="67931" x="6356350" y="3429000"/>
          <p14:tracePt t="67952" x="6356350" y="3403600"/>
          <p14:tracePt t="67967" x="6356350" y="3390900"/>
          <p14:tracePt t="67984" x="6356350" y="3384550"/>
          <p14:tracePt t="67999" x="6356350" y="3365500"/>
          <p14:tracePt t="68015" x="6356350" y="3359150"/>
          <p14:tracePt t="68034" x="6356350" y="3346450"/>
          <p14:tracePt t="68070" x="6356350" y="3333750"/>
          <p14:tracePt t="68139" x="6356350" y="3327400"/>
          <p14:tracePt t="68541" x="6350000" y="3340100"/>
          <p14:tracePt t="68562" x="6343650" y="3365500"/>
          <p14:tracePt t="68577" x="6337300" y="3429000"/>
          <p14:tracePt t="68593" x="6324600" y="3505200"/>
          <p14:tracePt t="68608" x="6318250" y="3587750"/>
          <p14:tracePt t="68630" x="6311900" y="3663950"/>
          <p14:tracePt t="68645" x="6305550" y="3721100"/>
          <p14:tracePt t="68654" x="6305550" y="3740150"/>
          <p14:tracePt t="68669" x="6286500" y="3803650"/>
          <p14:tracePt t="68685" x="6280150" y="3867150"/>
          <p14:tracePt t="68705" x="6280150" y="3898900"/>
          <p14:tracePt t="68722" x="6273800" y="3956050"/>
          <p14:tracePt t="68734" x="6267450" y="3987800"/>
          <p14:tracePt t="68750" x="6254750" y="4044950"/>
          <p14:tracePt t="68769" x="6254750" y="4057650"/>
          <p14:tracePt t="68847" x="6242050" y="4057650"/>
          <p14:tracePt t="68861" x="6223000" y="4051300"/>
          <p14:tracePt t="68875" x="6210300" y="4044950"/>
          <p14:tracePt t="68890" x="6191250" y="4025900"/>
          <p14:tracePt t="68906" x="6178550" y="4006850"/>
          <p14:tracePt t="68928" x="6159500" y="3994150"/>
          <p14:tracePt t="68943" x="6140450" y="3975100"/>
          <p14:tracePt t="68959" x="6127750" y="3956050"/>
          <p14:tracePt t="68967" x="6121400" y="3949700"/>
          <p14:tracePt t="68983" x="6108700" y="3937000"/>
          <p14:tracePt t="69002" x="6089650" y="3924300"/>
          <p14:tracePt t="69017" x="6070600" y="3905250"/>
          <p14:tracePt t="69035" x="6045200" y="3886200"/>
          <p14:tracePt t="69049" x="6026150" y="3867150"/>
          <p14:tracePt t="69070" x="6000750" y="3848100"/>
          <p14:tracePt t="69086" x="5988050" y="3835400"/>
          <p14:tracePt t="69102" x="5981700" y="3829050"/>
          <p14:tracePt t="69120" x="5975350" y="3822700"/>
          <p14:tracePt t="69145" x="5975350" y="3816350"/>
          <p14:tracePt t="69160" x="5969000" y="3816350"/>
          <p14:tracePt t="69227" x="5969000" y="3810000"/>
          <p14:tracePt t="69315" x="5969000" y="3803650"/>
          <p14:tracePt t="69330" x="5988050" y="3797300"/>
          <p14:tracePt t="69346" x="6013450" y="3797300"/>
          <p14:tracePt t="69370" x="6064250" y="3790950"/>
          <p14:tracePt t="69384" x="6127750" y="3790950"/>
          <p14:tracePt t="69399" x="6197600" y="3790950"/>
          <p14:tracePt t="69413" x="6267450" y="3797300"/>
          <p14:tracePt t="69428" x="6299200" y="3797300"/>
          <p14:tracePt t="69443" x="6318250" y="3803650"/>
          <p14:tracePt t="69457" x="6362700" y="3803650"/>
          <p14:tracePt t="69472" x="6419850" y="3810000"/>
          <p14:tracePt t="69487" x="6432550" y="3810000"/>
          <p14:tracePt t="69503" x="6477000" y="3816350"/>
          <p14:tracePt t="69524" x="6489700" y="3816350"/>
          <p14:tracePt t="69555" x="6496050" y="3822700"/>
          <p14:tracePt t="69569" x="6515100" y="3822700"/>
          <p14:tracePt t="69594" x="6527800" y="3822700"/>
          <p14:tracePt t="69666" x="6534150" y="3822700"/>
          <p14:tracePt t="69682" x="6546850" y="3822700"/>
          <p14:tracePt t="70672" x="6546850" y="3829050"/>
          <p14:tracePt t="70702" x="6546850" y="3835400"/>
          <p14:tracePt t="70718" x="6540500" y="3835400"/>
          <p14:tracePt t="70734" x="6534150" y="3854450"/>
          <p14:tracePt t="70747" x="6521450" y="3879850"/>
          <p14:tracePt t="70762" x="6496050" y="3905250"/>
          <p14:tracePt t="70783" x="6470650" y="3943350"/>
          <p14:tracePt t="70800" x="6438900" y="3994150"/>
          <p14:tracePt t="70813" x="6394450" y="4051300"/>
          <p14:tracePt t="70828" x="6362700" y="4089400"/>
          <p14:tracePt t="70844" x="6330950" y="4146550"/>
          <p14:tracePt t="70862" x="6318250" y="4165600"/>
          <p14:tracePt t="70875" x="6292850" y="4203700"/>
          <p14:tracePt t="70891" x="6267450" y="4235450"/>
          <p14:tracePt t="70909" x="6261100" y="4241800"/>
          <p14:tracePt t="70987" x="6261100" y="4229100"/>
          <p14:tracePt t="71011" x="6267450" y="4184650"/>
          <p14:tracePt t="71030" x="6267450" y="4146550"/>
          <p14:tracePt t="71044" x="6280150" y="4076700"/>
          <p14:tracePt t="71059" x="6292850" y="4000500"/>
          <p14:tracePt t="71082" x="6305550" y="3930650"/>
          <p14:tracePt t="71096" x="6311900" y="3835400"/>
          <p14:tracePt t="71113" x="6311900" y="3771900"/>
          <p14:tracePt t="71128" x="6318250" y="3733800"/>
          <p14:tracePt t="71143" x="6324600" y="3657600"/>
          <p14:tracePt t="71166" x="6324600" y="3606800"/>
          <p14:tracePt t="71173" x="6330950" y="3587750"/>
          <p14:tracePt t="71186" x="6337300" y="3556000"/>
          <p14:tracePt t="71200" x="6343650" y="3498850"/>
          <p14:tracePt t="71216" x="6343650" y="3486150"/>
          <p14:tracePt t="71239" x="6356350" y="3441700"/>
          <p14:tracePt t="71253" x="6362700" y="3390900"/>
          <p14:tracePt t="71268" x="6362700" y="3371850"/>
          <p14:tracePt t="71283" x="6369050" y="3352800"/>
          <p14:tracePt t="71306" x="6369050" y="3340100"/>
          <p14:tracePt t="71321" x="6375400" y="3327400"/>
          <p14:tracePt t="71343" x="6375400" y="3314700"/>
          <p14:tracePt t="71360" x="6375400" y="3302000"/>
          <p14:tracePt t="71380" x="6381750" y="3289300"/>
          <p14:tracePt t="71395" x="6381750" y="3282950"/>
          <p14:tracePt t="71410" x="6381750" y="3276600"/>
          <p14:tracePt t="71426" x="6381750" y="3263900"/>
          <p14:tracePt t="71439" x="6381750" y="3257550"/>
          <p14:tracePt t="71492" x="6381750" y="3251200"/>
          <p14:tracePt t="71498" x="6381750" y="3244850"/>
          <p14:tracePt t="71604" x="6381750" y="3238500"/>
          <p14:tracePt t="71633" x="6375400" y="3232150"/>
          <p14:tracePt t="71656" x="6369050" y="3219450"/>
          <p14:tracePt t="71738" x="6362700" y="3213100"/>
          <p14:tracePt t="71792" x="6362700" y="3206750"/>
          <p14:tracePt t="71813" x="6356350" y="3200400"/>
          <p14:tracePt t="71902" x="6356350" y="3194050"/>
          <p14:tracePt t="72512" x="6356350" y="3187700"/>
          <p14:tracePt t="72754" x="6350000" y="3187700"/>
          <p14:tracePt t="72856" x="6350000" y="3194050"/>
          <p14:tracePt t="72968" x="6343650" y="3194050"/>
          <p14:tracePt t="72981" x="6343650" y="3200400"/>
          <p14:tracePt t="72997" x="6337300" y="3200400"/>
          <p14:tracePt t="73019" x="6330950" y="3213100"/>
          <p14:tracePt t="73050" x="6330950" y="3219450"/>
          <p14:tracePt t="73058" x="6330950" y="3225800"/>
          <p14:tracePt t="73072" x="6330950" y="3238500"/>
          <p14:tracePt t="73095" x="6324600" y="3244850"/>
          <p14:tracePt t="73108" x="6324600" y="3263900"/>
          <p14:tracePt t="73124" x="6318250" y="3270250"/>
          <p14:tracePt t="73140" x="6318250" y="3276600"/>
          <p14:tracePt t="73156" x="6311900" y="3282950"/>
          <p14:tracePt t="73177" x="6311900" y="3289300"/>
          <p14:tracePt t="73191" x="6311900" y="3295650"/>
          <p14:tracePt t="73206" x="6311900" y="3314700"/>
          <p14:tracePt t="73229" x="6305550" y="3327400"/>
          <p14:tracePt t="73252" x="6299200" y="3346450"/>
          <p14:tracePt t="73266" x="6292850" y="3371850"/>
          <p14:tracePt t="73281" x="6286500" y="3390900"/>
          <p14:tracePt t="73296" x="6280150" y="3403600"/>
          <p14:tracePt t="73319" x="6273800" y="3422650"/>
          <p14:tracePt t="73333" x="6267450" y="3441700"/>
          <p14:tracePt t="73348" x="6261100" y="3460750"/>
          <p14:tracePt t="73363" x="6254750" y="3473450"/>
          <p14:tracePt t="73370" x="6248400" y="3486150"/>
          <p14:tracePt t="73392" x="6242050" y="3505200"/>
          <p14:tracePt t="73408" x="6242050" y="3517900"/>
          <p14:tracePt t="73421" x="6242050" y="3536950"/>
          <p14:tracePt t="73438" x="6235700" y="3549650"/>
          <p14:tracePt t="73453" x="6235700" y="3568700"/>
          <p14:tracePt t="73473" x="6229350" y="3575050"/>
          <p14:tracePt t="73489" x="6229350" y="3594100"/>
          <p14:tracePt t="73504" x="6223000" y="3606800"/>
          <p14:tracePt t="73521" x="6223000" y="3619500"/>
          <p14:tracePt t="73533" x="6216650" y="3619500"/>
          <p14:tracePt t="73549" x="6216650" y="3625850"/>
          <p14:tracePt t="73566" x="6216650" y="3638550"/>
          <p14:tracePt t="73594" x="6216650" y="3651250"/>
          <p14:tracePt t="73616" x="6210300" y="3663950"/>
          <p14:tracePt t="73645" x="6210300" y="3676650"/>
          <p14:tracePt t="73660" x="6203950" y="3683000"/>
          <p14:tracePt t="73675" x="6203950" y="3695700"/>
          <p14:tracePt t="73690" x="6197600" y="3695700"/>
          <p14:tracePt t="73705" x="6197600" y="3708400"/>
          <p14:tracePt t="73735" x="6191250" y="3721100"/>
          <p14:tracePt t="73751" x="6191250" y="3727450"/>
          <p14:tracePt t="73772" x="6191250" y="3740150"/>
          <p14:tracePt t="73787" x="6191250" y="3752850"/>
          <p14:tracePt t="73803" x="6184900" y="3765550"/>
          <p14:tracePt t="73819" x="6184900" y="3771900"/>
          <p14:tracePt t="73849" x="6178550" y="3790950"/>
          <p14:tracePt t="73863" x="6172200" y="3803650"/>
          <p14:tracePt t="73878" x="6172200" y="3822700"/>
          <p14:tracePt t="73894" x="6165850" y="3829050"/>
          <p14:tracePt t="73915" x="6159500" y="3848100"/>
          <p14:tracePt t="73929" x="6159500" y="3860800"/>
          <p14:tracePt t="73945" x="6153150" y="3873500"/>
          <p14:tracePt t="73959" x="6146800" y="3892550"/>
          <p14:tracePt t="73974" x="6146800" y="3905250"/>
          <p14:tracePt t="74005" x="6140450" y="3924300"/>
          <p14:tracePt t="74021" x="6134100" y="3943350"/>
          <p14:tracePt t="74036" x="6127750" y="3949700"/>
          <p14:tracePt t="74050" x="6121400" y="3968750"/>
          <p14:tracePt t="74071" x="6115050" y="3981450"/>
          <p14:tracePt t="74087" x="6115050" y="4000500"/>
          <p14:tracePt t="74102" x="6108700" y="4006850"/>
          <p14:tracePt t="74116" x="6108700" y="4019550"/>
          <p14:tracePt t="74140" x="6102350" y="4038600"/>
          <p14:tracePt t="74156" x="6102350" y="4051300"/>
          <p14:tracePt t="74161" x="6102350" y="4064000"/>
          <p14:tracePt t="74176" x="6096000" y="4083050"/>
          <p14:tracePt t="74191" x="6096000" y="4095750"/>
          <p14:tracePt t="74213" x="6089650" y="4114800"/>
          <p14:tracePt t="74228" x="6083300" y="4133850"/>
          <p14:tracePt t="74243" x="6076950" y="4152900"/>
          <p14:tracePt t="74258" x="6070600" y="4171950"/>
          <p14:tracePt t="74273" x="6064250" y="4191000"/>
          <p14:tracePt t="74295" x="6057900" y="4210050"/>
          <p14:tracePt t="74311" x="6045200" y="4235450"/>
          <p14:tracePt t="74320" x="6045200" y="4248150"/>
          <p14:tracePt t="74336" x="6038850" y="4267200"/>
          <p14:tracePt t="74350" x="6026150" y="4305300"/>
          <p14:tracePt t="74371" x="6019800" y="4330700"/>
          <p14:tracePt t="74388" x="6013450" y="4356100"/>
          <p14:tracePt t="74401" x="6007100" y="4387850"/>
          <p14:tracePt t="74419" x="6007100" y="4400550"/>
          <p14:tracePt t="74438" x="6000750" y="4419600"/>
          <p14:tracePt t="74453" x="6000750" y="4425950"/>
          <p14:tracePt t="74470" x="5994400" y="4438650"/>
          <p14:tracePt t="74487" x="5994400" y="4451350"/>
          <p14:tracePt t="74513" x="5994400" y="4457700"/>
          <p14:tracePt t="74570" x="5994400" y="4451350"/>
          <p14:tracePt t="74595" x="6007100" y="4413250"/>
          <p14:tracePt t="74609" x="6019800" y="4375150"/>
          <p14:tracePt t="74623" x="6038850" y="4311650"/>
          <p14:tracePt t="74635" x="6045200" y="4292600"/>
          <p14:tracePt t="74652" x="6057900" y="4235450"/>
          <p14:tracePt t="74670" x="6083300" y="4178300"/>
          <p14:tracePt t="74686" x="6089650" y="4121150"/>
          <p14:tracePt t="74702" x="6108700" y="4044950"/>
          <p14:tracePt t="74719" x="6121400" y="4013200"/>
          <p14:tracePt t="74738" x="6140450" y="3956050"/>
          <p14:tracePt t="74753" x="6146800" y="3898900"/>
          <p14:tracePt t="74769" x="6159500" y="3854450"/>
          <p14:tracePt t="74786" x="6178550" y="3784600"/>
          <p14:tracePt t="74818" x="6191250" y="3733800"/>
          <p14:tracePt t="74835" x="6197600" y="3714750"/>
          <p14:tracePt t="74853" x="6210300" y="3625850"/>
          <p14:tracePt t="74872" x="6229350" y="3575050"/>
          <p14:tracePt t="74892" x="6235700" y="3517900"/>
          <p14:tracePt t="74908" x="6242050" y="3460750"/>
          <p14:tracePt t="74922" x="6242050" y="3448050"/>
          <p14:tracePt t="74939" x="6248400" y="3403600"/>
          <p14:tracePt t="74966" x="6254750" y="3359150"/>
          <p14:tracePt t="74981" x="6254750" y="3346450"/>
          <p14:tracePt t="74997" x="6261100" y="3314700"/>
          <p14:tracePt t="75011" x="6273800" y="3276600"/>
          <p14:tracePt t="75035" x="6273800" y="3263900"/>
          <p14:tracePt t="75048" x="6280150" y="3232150"/>
          <p14:tracePt t="75063" x="6280150" y="3213100"/>
          <p14:tracePt t="75078" x="6286500" y="3200400"/>
          <p14:tracePt t="75095" x="6286500" y="3187700"/>
          <p14:tracePt t="75235" x="6286500" y="3194050"/>
          <p14:tracePt t="75265" x="6286500" y="3213100"/>
          <p14:tracePt t="75279" x="6286500" y="3232150"/>
          <p14:tracePt t="75294" x="6280150" y="3263900"/>
          <p14:tracePt t="75309" x="6273800" y="3308350"/>
          <p14:tracePt t="75332" x="6273800" y="3359150"/>
          <p14:tracePt t="75348" x="6267450" y="3416300"/>
          <p14:tracePt t="75362" x="6261100" y="3473450"/>
          <p14:tracePt t="75376" x="6242050" y="3536950"/>
          <p14:tracePt t="75392" x="6235700" y="3587750"/>
          <p14:tracePt t="75422" x="6229350" y="3663950"/>
          <p14:tracePt t="75437" x="6229350" y="3708400"/>
          <p14:tracePt t="75451" x="6223000" y="3765550"/>
          <p14:tracePt t="75467" x="6216650" y="3797300"/>
          <p14:tracePt t="75488" x="6203950" y="3854450"/>
          <p14:tracePt t="75504" x="6203950" y="3905250"/>
          <p14:tracePt t="75519" x="6197600" y="3962400"/>
          <p14:tracePt t="75533" x="6191250" y="4025900"/>
          <p14:tracePt t="75555" x="6184900" y="4083050"/>
          <p14:tracePt t="75571" x="6178550" y="4114800"/>
          <p14:tracePt t="75593" x="6159500" y="4171950"/>
          <p14:tracePt t="75607" x="6153150" y="4216400"/>
          <p14:tracePt t="75630" x="6134100" y="4273550"/>
          <p14:tracePt t="75646" x="6127750" y="4324350"/>
          <p14:tracePt t="75660" x="6115050" y="4362450"/>
          <p14:tracePt t="75674" x="6102350" y="4406900"/>
          <p14:tracePt t="75689" x="6089650" y="4464050"/>
          <p14:tracePt t="75712" x="6076950" y="4508500"/>
          <p14:tracePt t="75726" x="6057900" y="4565650"/>
          <p14:tracePt t="75741" x="6045200" y="4610100"/>
          <p14:tracePt t="75752" x="6038850" y="4629150"/>
          <p14:tracePt t="75768" x="6032500" y="4654550"/>
          <p14:tracePt t="75789" x="6026150" y="4667250"/>
          <p14:tracePt t="75803" x="6019800" y="4692650"/>
          <p14:tracePt t="75819" x="6007100" y="4718050"/>
          <p14:tracePt t="75835" x="6000750" y="4737100"/>
          <p14:tracePt t="75855" x="5994400" y="4756150"/>
          <p14:tracePt t="76182" x="5994400" y="4749800"/>
          <p14:tracePt t="76323" x="5994400" y="4743450"/>
          <p14:tracePt t="76478" x="5994400" y="4737100"/>
          <p14:tracePt t="76637" x="5994400" y="4730750"/>
          <p14:tracePt t="76650" x="5994400" y="4718050"/>
          <p14:tracePt t="76681" x="6007100" y="4699000"/>
          <p14:tracePt t="76695" x="6013450" y="4692650"/>
          <p14:tracePt t="76710" x="6013450" y="4679950"/>
          <p14:tracePt t="76725" x="6019800" y="4660900"/>
          <p14:tracePt t="76749" x="6026150" y="4641850"/>
          <p14:tracePt t="76763" x="6032500" y="4641850"/>
          <p14:tracePt t="76777" x="6038850" y="4616450"/>
          <p14:tracePt t="76793" x="6051550" y="4591050"/>
          <p14:tracePt t="76808" x="6057900" y="4572000"/>
          <p14:tracePt t="76836" x="6076950" y="4540250"/>
          <p14:tracePt t="76852" x="6089650" y="4502150"/>
          <p14:tracePt t="76866" x="6102350" y="4457700"/>
          <p14:tracePt t="76881" x="6121400" y="4400550"/>
          <p14:tracePt t="76903" x="6134100" y="4349750"/>
          <p14:tracePt t="76918" x="6146800" y="4298950"/>
          <p14:tracePt t="76932" x="6165850" y="4248150"/>
          <p14:tracePt t="76949" x="6191250" y="4178300"/>
          <p14:tracePt t="76970" x="6203950" y="4121150"/>
          <p14:tracePt t="76986" x="6216650" y="4070350"/>
          <p14:tracePt t="76993" x="6223000" y="4051300"/>
          <p14:tracePt t="77009" x="6235700" y="3981450"/>
          <p14:tracePt t="77024" x="6254750" y="3905250"/>
          <p14:tracePt t="77045" x="6267450" y="3854450"/>
          <p14:tracePt t="77056" x="6273800" y="3829050"/>
          <p14:tracePt t="77075" x="6280150" y="3771900"/>
          <p14:tracePt t="77091" x="6299200" y="3727450"/>
          <p14:tracePt t="77107" x="6305550" y="3670300"/>
          <p14:tracePt t="77128" x="6318250" y="3619500"/>
          <p14:tracePt t="77143" x="6324600" y="3600450"/>
          <p14:tracePt t="77156" x="6330950" y="3587750"/>
          <p14:tracePt t="77172" x="6337300" y="3536950"/>
          <p14:tracePt t="77189" x="6337300" y="3524250"/>
          <p14:tracePt t="77206" x="6343650" y="3479800"/>
          <p14:tracePt t="77222" x="6350000" y="3460750"/>
          <p14:tracePt t="77239" x="6356350" y="3429000"/>
          <p14:tracePt t="77256" x="6362700" y="3397250"/>
          <p14:tracePt t="77272" x="6362700" y="3378200"/>
          <p14:tracePt t="77288" x="6369050" y="3371850"/>
          <p14:tracePt t="77306" x="6375400" y="3333750"/>
          <p14:tracePt t="77322" x="6381750" y="3302000"/>
          <p14:tracePt t="77344" x="6381750" y="3282950"/>
          <p14:tracePt t="77359" x="6388100" y="3257550"/>
          <p14:tracePt t="77376" x="6394450" y="3238500"/>
          <p14:tracePt t="77391" x="6394450" y="3225800"/>
          <p14:tracePt t="77407" x="6400800" y="3206750"/>
          <p14:tracePt t="77426" x="6400800" y="3200400"/>
          <p14:tracePt t="77629" x="6407150" y="3200400"/>
          <p14:tracePt t="77674" x="6413500" y="3206750"/>
          <p14:tracePt t="77687" x="6413500" y="3213100"/>
          <p14:tracePt t="77701" x="6419850" y="3219450"/>
          <p14:tracePt t="77723" x="6426200" y="3225800"/>
          <p14:tracePt t="77738" x="6426200" y="3232150"/>
          <p14:tracePt t="77798" x="6432550" y="3232150"/>
          <p14:tracePt t="77829" x="6432550" y="3238500"/>
          <p14:tracePt t="77842" x="6438900" y="3238500"/>
          <p14:tracePt t="77896" x="6451600" y="3244850"/>
          <p14:tracePt t="77910" x="6457950" y="3257550"/>
          <p14:tracePt t="77926" x="6470650" y="3257550"/>
          <p14:tracePt t="77955" x="6483350" y="3263900"/>
          <p14:tracePt t="77969" x="6496050" y="3276600"/>
          <p14:tracePt t="77984" x="6521450" y="3289300"/>
          <p14:tracePt t="78000" x="6540500" y="3302000"/>
          <p14:tracePt t="78022" x="6572250" y="3314700"/>
          <p14:tracePt t="78037" x="6597650" y="3333750"/>
          <p14:tracePt t="78052" x="6635750" y="3359150"/>
          <p14:tracePt t="78068" x="6673850" y="3378200"/>
          <p14:tracePt t="78098" x="6731000" y="3416300"/>
          <p14:tracePt t="78112" x="6775450" y="3441700"/>
          <p14:tracePt t="78126" x="6819900" y="3467100"/>
          <p14:tracePt t="78143" x="6864350" y="3498850"/>
          <p14:tracePt t="78164" x="6902450" y="3517900"/>
          <p14:tracePt t="78179" x="6953250" y="3543300"/>
          <p14:tracePt t="78194" x="6997700" y="3575050"/>
          <p14:tracePt t="78210" x="7048500" y="3606800"/>
          <p14:tracePt t="78226" x="7086600" y="3638550"/>
          <p14:tracePt t="78254" x="7131050" y="3663950"/>
          <p14:tracePt t="78268" x="7162800" y="3689350"/>
          <p14:tracePt t="78284" x="7200900" y="3727450"/>
          <p14:tracePt t="78299" x="7251700" y="3759200"/>
          <p14:tracePt t="78320" x="7296150" y="3803650"/>
          <p14:tracePt t="78335" x="7340600" y="3841750"/>
          <p14:tracePt t="78350" x="7378700" y="3873500"/>
          <p14:tracePt t="78367" x="7423150" y="3905250"/>
          <p14:tracePt t="78390" x="7454900" y="3930650"/>
          <p14:tracePt t="78403" x="7493000" y="3962400"/>
          <p14:tracePt t="78410" x="7499350" y="3975100"/>
          <p14:tracePt t="78425" x="7537450" y="4000500"/>
          <p14:tracePt t="78440" x="7575550" y="4032250"/>
          <p14:tracePt t="78461" x="7626350" y="4070350"/>
          <p14:tracePt t="78470" x="7670800" y="4102100"/>
          <p14:tracePt t="78491" x="7702550" y="4133850"/>
          <p14:tracePt t="78506" x="7740650" y="4165600"/>
          <p14:tracePt t="78522" x="7766050" y="4184650"/>
          <p14:tracePt t="78544" x="7804150" y="4216400"/>
          <p14:tracePt t="78559" x="7854950" y="4248150"/>
          <p14:tracePt t="78568" x="7867650" y="4260850"/>
          <p14:tracePt t="78585" x="7912100" y="4286250"/>
          <p14:tracePt t="78600" x="7931150" y="4305300"/>
          <p14:tracePt t="78619" x="7969250" y="4324350"/>
          <p14:tracePt t="78634" x="8007350" y="4356100"/>
          <p14:tracePt t="78653" x="8051800" y="4387850"/>
          <p14:tracePt t="78665" x="8064500" y="4400550"/>
          <p14:tracePt t="78687" x="8077200" y="4406900"/>
          <p14:tracePt t="78703" x="8089900" y="4419600"/>
          <p14:tracePt t="78722" x="8096250" y="4419600"/>
          <p14:tracePt t="78760" x="8096250" y="4425950"/>
          <p14:tracePt t="78947" x="0" y="0"/>
        </p14:tracePtLst>
        <p14:tracePtLst>
          <p14:tracePt t="88379" x="7918450" y="4343400"/>
          <p14:tracePt t="88390" x="7899400" y="4337050"/>
          <p14:tracePt t="88420" x="7886700" y="4337050"/>
          <p14:tracePt t="88441" x="7861300" y="4337050"/>
          <p14:tracePt t="88457" x="7842250" y="4330700"/>
          <p14:tracePt t="88472" x="7816850" y="4324350"/>
          <p14:tracePt t="88480" x="7804150" y="4324350"/>
          <p14:tracePt t="88496" x="7797800" y="4324350"/>
          <p14:tracePt t="88516" x="7791450" y="4324350"/>
          <p14:tracePt t="88531" x="7766050" y="4318000"/>
          <p14:tracePt t="88547" x="7740650" y="4318000"/>
          <p14:tracePt t="88577" x="7727950" y="4318000"/>
          <p14:tracePt t="88598" x="7702550" y="4318000"/>
          <p14:tracePt t="88613" x="7658100" y="4318000"/>
          <p14:tracePt t="88629" x="7562850" y="4318000"/>
          <p14:tracePt t="88636" x="7543800" y="4318000"/>
          <p14:tracePt t="88651" x="7391400" y="4318000"/>
          <p14:tracePt t="88672" x="7169150" y="4318000"/>
          <p14:tracePt t="88687" x="6915150" y="4318000"/>
          <p14:tracePt t="88704" x="6711950" y="4330700"/>
          <p14:tracePt t="88717" x="6610350" y="4330700"/>
          <p14:tracePt t="88740" x="6432550" y="4324350"/>
          <p14:tracePt t="88755" x="6356350" y="4318000"/>
          <p14:tracePt t="88771" x="6280150" y="4311650"/>
          <p14:tracePt t="88785" x="6261100" y="4305300"/>
          <p14:tracePt t="88799" x="6261100" y="4298950"/>
          <p14:tracePt t="89017" x="6261100" y="4292600"/>
          <p14:tracePt t="89040" x="6261100" y="4279900"/>
          <p14:tracePt t="89055" x="6261100" y="4260850"/>
          <p14:tracePt t="89068" x="6261100" y="4241800"/>
          <p14:tracePt t="89084" x="6261100" y="4216400"/>
          <p14:tracePt t="89097" x="6261100" y="4197350"/>
          <p14:tracePt t="89128" x="6261100" y="4171950"/>
          <p14:tracePt t="89144" x="6261100" y="4159250"/>
          <p14:tracePt t="89157" x="6261100" y="4146550"/>
          <p14:tracePt t="89174" x="6261100" y="4127500"/>
          <p14:tracePt t="89264" x="6235700" y="4140200"/>
          <p14:tracePt t="89284" x="6203950" y="4165600"/>
          <p14:tracePt t="89301" x="6172200" y="4203700"/>
          <p14:tracePt t="89315" x="6121400" y="4273550"/>
          <p14:tracePt t="89338" x="6070600" y="4337050"/>
          <p14:tracePt t="89351" x="6038850" y="4375150"/>
          <p14:tracePt t="89367" x="6007100" y="4419600"/>
          <p14:tracePt t="89380" x="5994400" y="4445000"/>
          <p14:tracePt t="89395" x="5981700" y="4464050"/>
          <p14:tracePt t="89418" x="5969000" y="4489450"/>
          <p14:tracePt t="89434" x="5937250" y="4540250"/>
          <p14:tracePt t="89440" x="5930900" y="4546600"/>
          <p14:tracePt t="89456" x="5911850" y="4572000"/>
          <p14:tracePt t="89472" x="5892800" y="4610100"/>
          <p14:tracePt t="89493" x="5886450" y="4622800"/>
          <p14:tracePt t="89576" x="5880100" y="4622800"/>
          <p14:tracePt t="89597" x="5880100" y="4616450"/>
          <p14:tracePt t="89612" x="5880100" y="4597400"/>
          <p14:tracePt t="89635" x="5880100" y="4572000"/>
          <p14:tracePt t="89650" x="5886450" y="4527550"/>
          <p14:tracePt t="89666" x="5892800" y="4470400"/>
          <p14:tracePt t="89679" x="5905500" y="4425950"/>
          <p14:tracePt t="89694" x="5911850" y="4362450"/>
          <p14:tracePt t="89717" x="5911850" y="4343400"/>
          <p14:tracePt t="89733" x="5918200" y="4298950"/>
          <p14:tracePt t="89740" x="5918200" y="4273550"/>
          <p14:tracePt t="89757" x="5924550" y="4241800"/>
          <p14:tracePt t="89772" x="5924550" y="4216400"/>
          <p14:tracePt t="89791" x="5924550" y="4197350"/>
          <p14:tracePt t="89823" x="5924550" y="4184650"/>
          <p14:tracePt t="89911" x="5924550" y="4191000"/>
          <p14:tracePt t="89934" x="5905500" y="4222750"/>
          <p14:tracePt t="89949" x="5867400" y="4279900"/>
          <p14:tracePt t="89963" x="5816600" y="4381500"/>
          <p14:tracePt t="89978" x="5772150" y="4483100"/>
          <p14:tracePt t="89992" x="5721350" y="4591050"/>
          <p14:tracePt t="90016" x="5689600" y="4679950"/>
          <p14:tracePt t="90031" x="5657850" y="4749800"/>
          <p14:tracePt t="90046" x="5626100" y="4794250"/>
          <p14:tracePt t="90053" x="5607050" y="4845050"/>
          <p14:tracePt t="90070" x="5600700" y="4845050"/>
          <p14:tracePt t="90173" x="5600700" y="4838700"/>
          <p14:tracePt t="90188" x="5594350" y="4813300"/>
          <p14:tracePt t="90202" x="5600700" y="4768850"/>
          <p14:tracePt t="90209" x="5600700" y="4756150"/>
          <p14:tracePt t="90231" x="5613400" y="4692650"/>
          <p14:tracePt t="90247" x="5632450" y="4616450"/>
          <p14:tracePt t="90261" x="5645150" y="4565650"/>
          <p14:tracePt t="90276" x="5670550" y="4489450"/>
          <p14:tracePt t="90291" x="5695950" y="4419600"/>
          <p14:tracePt t="90313" x="5734050" y="4324350"/>
          <p14:tracePt t="90328" x="5753100" y="4273550"/>
          <p14:tracePt t="90344" x="5778500" y="4210050"/>
          <p14:tracePt t="90358" x="5797550" y="4171950"/>
          <p14:tracePt t="90371" x="5810250" y="4146550"/>
          <p14:tracePt t="90389" x="5816600" y="4127500"/>
          <p14:tracePt t="90403" x="5822950" y="4108450"/>
          <p14:tracePt t="90420" x="5829300" y="4095750"/>
          <p14:tracePt t="90435" x="5842000" y="4057650"/>
          <p14:tracePt t="90455" x="5854700" y="4051300"/>
          <p14:tracePt t="90471" x="5854700" y="4044950"/>
          <p14:tracePt t="90546" x="5861050" y="4044950"/>
          <p14:tracePt t="90560" x="5873750" y="4057650"/>
          <p14:tracePt t="90575" x="5892800" y="4095750"/>
          <p14:tracePt t="90591" x="5899150" y="4127500"/>
          <p14:tracePt t="90611" x="5905500" y="4184650"/>
          <p14:tracePt t="90626" x="5911850" y="4229100"/>
          <p14:tracePt t="90642" x="5918200" y="4273550"/>
          <p14:tracePt t="90657" x="5924550" y="4318000"/>
          <p14:tracePt t="90679" x="5924550" y="4337050"/>
          <p14:tracePt t="90694" x="5930900" y="4337050"/>
          <p14:tracePt t="90768" x="5937250" y="4337050"/>
          <p14:tracePt t="90783" x="5949950" y="4318000"/>
          <p14:tracePt t="90798" x="5975350" y="4292600"/>
          <p14:tracePt t="90814" x="5994400" y="4273550"/>
          <p14:tracePt t="90843" x="6007100" y="4235450"/>
          <p14:tracePt t="90857" x="6013450" y="4229100"/>
          <p14:tracePt t="90873" x="6019800" y="4222750"/>
          <p14:tracePt t="90888" x="6026150" y="4210050"/>
          <p14:tracePt t="90977" x="6032500" y="4210050"/>
          <p14:tracePt t="91111" x="6045200" y="4210050"/>
          <p14:tracePt t="91134" x="6057900" y="4222750"/>
          <p14:tracePt t="91150" x="6057900" y="4235450"/>
          <p14:tracePt t="91157" x="6064250" y="4235450"/>
          <p14:tracePt t="91175" x="6070600" y="4254500"/>
          <p14:tracePt t="91206" x="6076950" y="4260850"/>
          <p14:tracePt t="91290" x="6083300" y="4260850"/>
          <p14:tracePt t="91306" x="6102350" y="4254500"/>
          <p14:tracePt t="91313" x="6115050" y="4254500"/>
          <p14:tracePt t="91327" x="6140450" y="4222750"/>
          <p14:tracePt t="91350" x="6172200" y="4184650"/>
          <p14:tracePt t="91364" x="6197600" y="4127500"/>
          <p14:tracePt t="91380" x="6229350" y="4064000"/>
          <p14:tracePt t="91395" x="6242050" y="4019550"/>
          <p14:tracePt t="91409" x="6261100" y="3962400"/>
          <p14:tracePt t="91431" x="6267450" y="3943350"/>
          <p14:tracePt t="91446" x="6267450" y="3930650"/>
          <p14:tracePt t="91505" x="6273800" y="3930650"/>
          <p14:tracePt t="91522" x="6299200" y="3930650"/>
          <p14:tracePt t="91536" x="6337300" y="3930650"/>
          <p14:tracePt t="91551" x="6394450" y="3956050"/>
          <p14:tracePt t="91573" x="6426200" y="3968750"/>
          <p14:tracePt t="91589" x="6489700" y="4013200"/>
          <p14:tracePt t="91604" x="6546850" y="4051300"/>
          <p14:tracePt t="91618" x="6623050" y="4114800"/>
          <p14:tracePt t="91626" x="6635750" y="4127500"/>
          <p14:tracePt t="91648" x="6680200" y="4152900"/>
          <p14:tracePt t="91662" x="6731000" y="4191000"/>
          <p14:tracePt t="91678" x="6775450" y="4235450"/>
          <p14:tracePt t="91692" x="6832600" y="4273550"/>
          <p14:tracePt t="91708" x="6864350" y="4298950"/>
          <p14:tracePt t="91730" x="6877050" y="4305300"/>
          <p14:tracePt t="91887" x="6870700" y="4305300"/>
          <p14:tracePt t="91902" x="6864350" y="4305300"/>
          <p14:tracePt t="91917" x="6845300" y="4305300"/>
          <p14:tracePt t="91931" x="6819900" y="4305300"/>
          <p14:tracePt t="91946" x="6813550" y="4305300"/>
          <p14:tracePt t="91961" x="6781800" y="4305300"/>
          <p14:tracePt t="91976" x="6737350" y="4305300"/>
          <p14:tracePt t="91992" x="6692900" y="4305300"/>
          <p14:tracePt t="92008" x="6654800" y="4305300"/>
          <p14:tracePt t="92028" x="6635750" y="4305300"/>
          <p14:tracePt t="92045" x="6616700" y="4305300"/>
          <p14:tracePt t="92057" x="6591300" y="4305300"/>
          <p14:tracePt t="92073" x="6584950" y="4305300"/>
          <p14:tracePt t="92095" x="6572250" y="4305300"/>
          <p14:tracePt t="92118" x="6565900" y="4305300"/>
          <p14:tracePt t="92200" x="6559550" y="4305300"/>
          <p14:tracePt t="92253" x="6553200" y="4305300"/>
          <p14:tracePt t="92308" x="0" y="0"/>
        </p14:tracePtLst>
        <p14:tracePtLst>
          <p14:tracePt t="93935" x="6546850" y="4298950"/>
          <p14:tracePt t="94019" x="6546850" y="4292600"/>
          <p14:tracePt t="94040" x="6540500" y="4286250"/>
          <p14:tracePt t="94071" x="6540500" y="4267200"/>
          <p14:tracePt t="94086" x="6540500" y="4260850"/>
          <p14:tracePt t="94106" x="6540500" y="4248150"/>
          <p14:tracePt t="94122" x="6540500" y="4241800"/>
          <p14:tracePt t="94138" x="6540500" y="4235450"/>
          <p14:tracePt t="94152" x="6540500" y="4222750"/>
          <p14:tracePt t="94182" x="6540500" y="4216400"/>
          <p14:tracePt t="94190" x="6540500" y="4203700"/>
          <p14:tracePt t="94212" x="6540500" y="4197350"/>
          <p14:tracePt t="94226" x="6540500" y="4191000"/>
          <p14:tracePt t="94243" x="6540500" y="4171950"/>
          <p14:tracePt t="94264" x="6540500" y="4146550"/>
          <p14:tracePt t="94277" x="6540500" y="4127500"/>
          <p14:tracePt t="94294" x="6540500" y="4095750"/>
          <p14:tracePt t="94303" x="6540500" y="4070350"/>
          <p14:tracePt t="94320" x="6540500" y="4038600"/>
          <p14:tracePt t="94340" x="6540500" y="3987800"/>
          <p14:tracePt t="94353" x="6540500" y="3930650"/>
          <p14:tracePt t="94372" x="6540500" y="3854450"/>
          <p14:tracePt t="94391" x="6540500" y="3816350"/>
          <p14:tracePt t="94406" x="6540500" y="3771900"/>
          <p14:tracePt t="94421" x="6534150" y="3714750"/>
          <p14:tracePt t="94437" x="6515100" y="3663950"/>
          <p14:tracePt t="94453" x="6508750" y="3606800"/>
          <p14:tracePt t="94470" x="6502400" y="3587750"/>
          <p14:tracePt t="94487" x="6496050" y="3568700"/>
          <p14:tracePt t="94503" x="6489700" y="3530600"/>
          <p14:tracePt t="94521" x="6483350" y="3511550"/>
          <p14:tracePt t="94779" x="6483350" y="3517900"/>
          <p14:tracePt t="94794" x="6489700" y="3543300"/>
          <p14:tracePt t="94809" x="6496050" y="3581400"/>
          <p14:tracePt t="94825" x="6502400" y="3632200"/>
          <p14:tracePt t="94837" x="6515100" y="3676650"/>
          <p14:tracePt t="94860" x="6521450" y="3733800"/>
          <p14:tracePt t="94875" x="6527800" y="3790950"/>
          <p14:tracePt t="94891" x="6534150" y="3822700"/>
          <p14:tracePt t="94906" x="6534150" y="3848100"/>
          <p14:tracePt t="94937" x="6540500" y="3867150"/>
          <p14:tracePt t="94951" x="6540500" y="3886200"/>
          <p14:tracePt t="94966" x="6553200" y="3892550"/>
          <p14:tracePt t="95122" x="6565900" y="3892550"/>
          <p14:tracePt t="95136" x="6578600" y="3867150"/>
          <p14:tracePt t="95158" x="6584950" y="3854450"/>
          <p14:tracePt t="95174" x="6591300" y="3816350"/>
          <p14:tracePt t="95192" x="6591300" y="3790950"/>
          <p14:tracePt t="95204" x="6591300" y="3771900"/>
          <p14:tracePt t="95225" x="6591300" y="3752850"/>
          <p14:tracePt t="95241" x="6591300" y="3740150"/>
          <p14:tracePt t="95265" x="6591300" y="3733800"/>
          <p14:tracePt t="95383" x="6591300" y="3740150"/>
          <p14:tracePt t="95399" x="6591300" y="3759200"/>
          <p14:tracePt t="95406" x="6591300" y="3771900"/>
          <p14:tracePt t="95422" x="6591300" y="3803650"/>
          <p14:tracePt t="95439" x="6591300" y="3848100"/>
          <p14:tracePt t="95459" x="6591300" y="3886200"/>
          <p14:tracePt t="95473" x="6591300" y="3949700"/>
          <p14:tracePt t="95490" x="6591300" y="4006850"/>
          <p14:tracePt t="95505" x="6591300" y="4070350"/>
          <p14:tracePt t="95526" x="6591300" y="4140200"/>
          <p14:tracePt t="95542" x="6591300" y="4197350"/>
          <p14:tracePt t="95556" x="6591300" y="4248150"/>
          <p14:tracePt t="95572" x="6591300" y="4267200"/>
          <p14:tracePt t="95589" x="6591300" y="4298950"/>
          <p14:tracePt t="95606" x="6604000" y="4356100"/>
          <p14:tracePt t="95622" x="6604000" y="4406900"/>
          <p14:tracePt t="95639" x="6604000" y="4464050"/>
          <p14:tracePt t="95656" x="6604000" y="4546600"/>
          <p14:tracePt t="95690" x="6604000" y="4572000"/>
          <p14:tracePt t="95706" x="6604000" y="4629150"/>
          <p14:tracePt t="95726" x="6604000" y="4679950"/>
          <p14:tracePt t="95755" x="6604000" y="4711700"/>
          <p14:tracePt t="95773" x="6604000" y="4724400"/>
          <p14:tracePt t="95789" x="6604000" y="4737100"/>
          <p14:tracePt t="95823" x="6604000" y="4743450"/>
          <p14:tracePt t="95853" x="6604000" y="4749800"/>
          <p14:tracePt t="95867" x="6604000" y="4756150"/>
          <p14:tracePt t="95896" x="6597650" y="4756150"/>
          <p14:tracePt t="95911" x="6597650" y="4768850"/>
          <p14:tracePt t="95926" x="6591300" y="4794250"/>
          <p14:tracePt t="95941" x="6591300" y="4806950"/>
          <p14:tracePt t="95959" x="6591300" y="4813300"/>
          <p14:tracePt t="95978" x="6591300" y="4819650"/>
          <p14:tracePt t="96098" x="6591300" y="4806950"/>
          <p14:tracePt t="96120" x="6584950" y="4781550"/>
          <p14:tracePt t="96135" x="6584950" y="4749800"/>
          <p14:tracePt t="96150" x="6584950" y="4718050"/>
          <p14:tracePt t="96165" x="6584950" y="4660900"/>
          <p14:tracePt t="96179" x="6578600" y="4610100"/>
          <p14:tracePt t="96194" x="6578600" y="4591050"/>
          <p14:tracePt t="96210" x="6578600" y="4540250"/>
          <p14:tracePt t="96225" x="6572250" y="4527550"/>
          <p14:tracePt t="96241" x="6572250" y="4502150"/>
          <p14:tracePt t="96256" x="6572250" y="4489450"/>
          <p14:tracePt t="96278" x="6572250" y="4457700"/>
          <p14:tracePt t="96294" x="6565900" y="4425950"/>
          <p14:tracePt t="96310" x="6559550" y="4413250"/>
          <p14:tracePt t="96323" x="6559550" y="4381500"/>
          <p14:tracePt t="96352" x="6546850" y="4337050"/>
          <p14:tracePt t="96365" x="6546850" y="4324350"/>
          <p14:tracePt t="96380" x="6540500" y="4298950"/>
          <p14:tracePt t="96396" x="6540500" y="4273550"/>
          <p14:tracePt t="96418" x="6534150" y="4248150"/>
          <p14:tracePt t="96433" x="6534150" y="4216400"/>
          <p14:tracePt t="96448" x="6527800" y="4203700"/>
          <p14:tracePt t="96478" x="6527800" y="4197350"/>
          <p14:tracePt t="96812" x="6534150" y="4197350"/>
          <p14:tracePt t="96851" x="6540500" y="4197350"/>
          <p14:tracePt t="96888" x="6540500" y="4203700"/>
          <p14:tracePt t="96903" x="6546850" y="4210050"/>
          <p14:tracePt t="96918" x="6553200" y="4210050"/>
          <p14:tracePt t="97033" x="6553200" y="4197350"/>
          <p14:tracePt t="97044" x="6559550" y="4184650"/>
          <p14:tracePt t="97059" x="6559550" y="4165600"/>
          <p14:tracePt t="97074" x="6565900" y="4152900"/>
          <p14:tracePt t="97096" x="6565900" y="4140200"/>
          <p14:tracePt t="97111" x="6572250" y="4127500"/>
          <p14:tracePt t="97125" x="6572250" y="4108450"/>
          <p14:tracePt t="97135" x="6578600" y="4095750"/>
          <p14:tracePt t="97149" x="6578600" y="4076700"/>
          <p14:tracePt t="97169" x="6584950" y="4070350"/>
          <p14:tracePt t="97200" x="6584950" y="4057650"/>
          <p14:tracePt t="97216" x="6584950" y="4051300"/>
          <p14:tracePt t="97297" x="6591300" y="4051300"/>
          <p14:tracePt t="97372" x="6591300" y="4044950"/>
          <p14:tracePt t="97394" x="6591300" y="4038600"/>
          <p14:tracePt t="97410" x="6597650" y="4038600"/>
          <p14:tracePt t="98251" x="6584950" y="4044950"/>
          <p14:tracePt t="98289" x="6559550" y="4057650"/>
          <p14:tracePt t="98303" x="6540500" y="4064000"/>
          <p14:tracePt t="98320" x="6515100" y="4076700"/>
          <p14:tracePt t="98334" x="6502400" y="4083050"/>
          <p14:tracePt t="98357" x="6496050" y="4089400"/>
          <p14:tracePt t="98370" x="6483350" y="4089400"/>
          <p14:tracePt t="98384" x="6483350" y="4095750"/>
          <p14:tracePt t="98401" x="6464300" y="4102100"/>
          <p14:tracePt t="98407" x="6464300" y="4108450"/>
          <p14:tracePt t="98430" x="6457950" y="4108450"/>
          <p14:tracePt t="98445" x="6451600" y="4108450"/>
          <p14:tracePt t="98459" x="6438900" y="4121150"/>
          <p14:tracePt t="98475" x="6426200" y="4127500"/>
          <p14:tracePt t="98489" x="6413500" y="4133850"/>
          <p14:tracePt t="98511" x="6388100" y="4146550"/>
          <p14:tracePt t="98525" x="6362700" y="4159250"/>
          <p14:tracePt t="98541" x="6350000" y="4171950"/>
          <p14:tracePt t="98564" x="6330950" y="4171950"/>
          <p14:tracePt t="98586" x="6318250" y="4178300"/>
          <p14:tracePt t="98601" x="6292850" y="4191000"/>
          <p14:tracePt t="98617" x="6273800" y="4197350"/>
          <p14:tracePt t="98631" x="6267450" y="4203700"/>
          <p14:tracePt t="98653" x="6254750" y="4216400"/>
          <p14:tracePt t="98668" x="6235700" y="4222750"/>
          <p14:tracePt t="98686" x="6216650" y="4229100"/>
          <p14:tracePt t="98699" x="6191250" y="4241800"/>
          <p14:tracePt t="98706" x="6184900" y="4241800"/>
          <p14:tracePt t="98727" x="6165850" y="4260850"/>
          <p14:tracePt t="98743" x="6146800" y="4273550"/>
          <p14:tracePt t="98757" x="6121400" y="4286250"/>
          <p14:tracePt t="98772" x="6102350" y="4292600"/>
          <p14:tracePt t="98787" x="6089650" y="4305300"/>
          <p14:tracePt t="98841" x="6083300" y="4305300"/>
          <p14:tracePt t="98929" x="6089650" y="4292600"/>
          <p14:tracePt t="98953" x="6102350" y="4267200"/>
          <p14:tracePt t="98969" x="6102350" y="4248150"/>
          <p14:tracePt t="98981" x="6108700" y="4203700"/>
          <p14:tracePt t="98997" x="6108700" y="4165600"/>
          <p14:tracePt t="99012" x="6102350" y="4108450"/>
          <p14:tracePt t="99036" x="6102350" y="4064000"/>
          <p14:tracePt t="99042" x="6102350" y="4038600"/>
          <p14:tracePt t="99057" x="6102350" y="3994150"/>
          <p14:tracePt t="99071" x="6102350" y="3968750"/>
          <p14:tracePt t="99086" x="6102350" y="3937000"/>
          <p14:tracePt t="99108" x="6102350" y="3911600"/>
          <p14:tracePt t="99124" x="6102350" y="3905250"/>
          <p14:tracePt t="99139" x="6102350" y="3886200"/>
          <p14:tracePt t="99155" x="6102350" y="3879850"/>
          <p14:tracePt t="99332" x="6102350" y="3873500"/>
          <p14:tracePt t="99631" x="6096000" y="3873500"/>
          <p14:tracePt t="99817" x="6089650" y="3873500"/>
          <p14:tracePt t="99907" x="6089650" y="3867150"/>
          <p14:tracePt t="100207" x="6083300" y="3867150"/>
          <p14:tracePt t="100383" x="6076950" y="3867150"/>
          <p14:tracePt t="100397" x="6070600" y="3873500"/>
          <p14:tracePt t="100489" x="6070600" y="3879850"/>
          <p14:tracePt t="100524" x="6070600" y="3892550"/>
          <p14:tracePt t="100555" x="6064250" y="3898900"/>
          <p14:tracePt t="100592" x="6064250" y="3911600"/>
          <p14:tracePt t="100615" x="6057900" y="3924300"/>
          <p14:tracePt t="100629" x="6057900" y="3943350"/>
          <p14:tracePt t="100645" x="6057900" y="3962400"/>
          <p14:tracePt t="100666" x="6057900" y="3981450"/>
          <p14:tracePt t="100681" x="6051550" y="4019550"/>
          <p14:tracePt t="100697" x="6051550" y="4038600"/>
          <p14:tracePt t="100711" x="6051550" y="4057650"/>
          <p14:tracePt t="100727" x="6051550" y="4070350"/>
          <p14:tracePt t="100757" x="6051550" y="4102100"/>
          <p14:tracePt t="100771" x="6051550" y="4108450"/>
          <p14:tracePt t="100787" x="6051550" y="4121150"/>
          <p14:tracePt t="100801" x="6051550" y="4127500"/>
          <p14:tracePt t="101025" x="6057900" y="4133850"/>
          <p14:tracePt t="101047" x="6076950" y="4133850"/>
          <p14:tracePt t="101064" x="6089650" y="4133850"/>
          <p14:tracePt t="101071" x="6096000" y="4133850"/>
          <p14:tracePt t="101087" x="6102350" y="4140200"/>
          <p14:tracePt t="101101" x="6115050" y="4146550"/>
          <p14:tracePt t="101122" x="6134100" y="4146550"/>
          <p14:tracePt t="101137" x="6146800" y="4152900"/>
          <p14:tracePt t="101153" x="6146800" y="4159250"/>
          <p14:tracePt t="101168" x="6153150" y="4159250"/>
          <p14:tracePt t="101188" x="6159500" y="4159250"/>
          <p14:tracePt t="101234" x="6165850" y="4159250"/>
          <p14:tracePt t="101262" x="6165850" y="4165600"/>
          <p14:tracePt t="101323" x="6172200" y="4165600"/>
          <p14:tracePt t="101360" x="6178550" y="4140200"/>
          <p14:tracePt t="101376" x="6178550" y="4133850"/>
          <p14:tracePt t="101384" x="6178550" y="4121150"/>
          <p14:tracePt t="101401" x="6178550" y="4095750"/>
          <p14:tracePt t="101421" x="6178550" y="4064000"/>
          <p14:tracePt t="101438" x="6178550" y="4032250"/>
          <p14:tracePt t="101451" x="6178550" y="3987800"/>
          <p14:tracePt t="101468" x="6172200" y="3956050"/>
          <p14:tracePt t="101488" x="6172200" y="3930650"/>
          <p14:tracePt t="101504" x="6172200" y="3892550"/>
          <p14:tracePt t="101521" x="6165850" y="3873500"/>
          <p14:tracePt t="101534" x="6165850" y="3854450"/>
          <p14:tracePt t="101622" x="6146800" y="3854450"/>
          <p14:tracePt t="101643" x="6121400" y="3860800"/>
          <p14:tracePt t="101659" x="6096000" y="3867150"/>
          <p14:tracePt t="101674" x="6083300" y="3873500"/>
          <p14:tracePt t="101688" x="6064250" y="3886200"/>
          <p14:tracePt t="101707" x="6051550" y="3892550"/>
          <p14:tracePt t="101732" x="6045200" y="3898900"/>
          <p14:tracePt t="101762" x="6038850" y="3905250"/>
          <p14:tracePt t="101784" x="6038850" y="3911600"/>
          <p14:tracePt t="101800" x="6038850" y="3917950"/>
          <p14:tracePt t="101815" x="6032500" y="3917950"/>
          <p14:tracePt t="101866" x="6032500" y="3924300"/>
          <p14:tracePt t="101971" x="6032500" y="3917950"/>
          <p14:tracePt t="102045" x="6038850" y="3911600"/>
          <p14:tracePt t="102061" x="6038850" y="3905250"/>
          <p14:tracePt t="102098" x="6038850" y="3898900"/>
          <p14:tracePt t="102114" x="6038850" y="3892550"/>
          <p14:tracePt t="102128" x="6045200" y="3892550"/>
          <p14:tracePt t="102142" x="6057900" y="3879850"/>
          <p14:tracePt t="102166" x="6064250" y="3879850"/>
          <p14:tracePt t="102174" x="6070600" y="3873500"/>
          <p14:tracePt t="102188" x="6102350" y="3860800"/>
          <p14:tracePt t="102203" x="6134100" y="3854450"/>
          <p14:tracePt t="102218" x="6172200" y="3848100"/>
          <p14:tracePt t="102238" x="6223000" y="3848100"/>
          <p14:tracePt t="102254" x="6267450" y="3848100"/>
          <p14:tracePt t="102269" x="6292850" y="3848100"/>
          <p14:tracePt t="102285" x="6337300" y="3848100"/>
          <p14:tracePt t="102305" x="6356350" y="3854450"/>
          <p14:tracePt t="102320" x="6407150" y="3867150"/>
          <p14:tracePt t="102343" x="6438900" y="3873500"/>
          <p14:tracePt t="102358" x="6477000" y="3886200"/>
          <p14:tracePt t="102381" x="6502400" y="3892550"/>
          <p14:tracePt t="102396" x="6515100" y="3898900"/>
          <p14:tracePt t="102411" x="6534150" y="3905250"/>
          <p14:tracePt t="102426" x="6540500" y="3911600"/>
          <p14:tracePt t="102441" x="6553200" y="3911600"/>
          <p14:tracePt t="102463" x="6578600" y="3917950"/>
          <p14:tracePt t="102477" x="6584950" y="3917950"/>
          <p14:tracePt t="102492" x="6616700" y="3917950"/>
          <p14:tracePt t="102503" x="6629400" y="3917950"/>
          <p14:tracePt t="102518" x="6635750" y="3917950"/>
          <p14:tracePt t="102539" x="6642100" y="3917950"/>
          <p14:tracePt t="102554" x="6654800" y="3917950"/>
          <p14:tracePt t="102569" x="6661150" y="3917950"/>
          <p14:tracePt t="102617" x="6667500" y="3911600"/>
          <p14:tracePt t="102655" x="6673850" y="3905250"/>
          <p14:tracePt t="102679" x="6673850" y="3898900"/>
          <p14:tracePt t="102709" x="6673850" y="3886200"/>
          <p14:tracePt t="102851" x="6667500" y="3898900"/>
          <p14:tracePt t="102866" x="6654800" y="3924300"/>
          <p14:tracePt t="102880" x="6648450" y="3968750"/>
          <p14:tracePt t="102903" x="6629400" y="4032250"/>
          <p14:tracePt t="102919" x="6623050" y="4089400"/>
          <p14:tracePt t="102934" x="6616700" y="4152900"/>
          <p14:tracePt t="102947" x="6616700" y="4171950"/>
          <p14:tracePt t="102993" x="6616700" y="4184650"/>
          <p14:tracePt t="103104" x="6616700" y="4171950"/>
          <p14:tracePt t="103119" x="6623050" y="4159250"/>
          <p14:tracePt t="103135" x="6623050" y="4127500"/>
          <p14:tracePt t="103149" x="6635750" y="4083050"/>
          <p14:tracePt t="103165" x="6635750" y="4038600"/>
          <p14:tracePt t="103179" x="6635750" y="3994150"/>
          <p14:tracePt t="103205" x="6629400" y="3949700"/>
          <p14:tracePt t="103216" x="6629400" y="3917950"/>
          <p14:tracePt t="103231" x="6629400" y="3867150"/>
          <p14:tracePt t="103246" x="6629400" y="3835400"/>
          <p14:tracePt t="103260" x="6623050" y="3816350"/>
          <p14:tracePt t="103275" x="6623050" y="3797300"/>
          <p14:tracePt t="103305" x="6623050" y="3784600"/>
          <p14:tracePt t="103335" x="6623050" y="3778250"/>
          <p14:tracePt t="103477" x="6623050" y="3784600"/>
          <p14:tracePt t="103499" x="6623050" y="3803650"/>
          <p14:tracePt t="103514" x="6623050" y="3829050"/>
          <p14:tracePt t="103531" x="6623050" y="3848100"/>
          <p14:tracePt t="103544" x="6623050" y="3867150"/>
          <p14:tracePt t="103557" x="6623050" y="3892550"/>
          <p14:tracePt t="103579" x="6623050" y="3924300"/>
          <p14:tracePt t="103594" x="6623050" y="3949700"/>
          <p14:tracePt t="103618" x="6623050" y="3981450"/>
          <p14:tracePt t="103631" x="6616700" y="4006850"/>
          <p14:tracePt t="103655" x="6616700" y="4038600"/>
          <p14:tracePt t="103669" x="6610350" y="4064000"/>
          <p14:tracePt t="103685" x="6610350" y="4076700"/>
          <p14:tracePt t="103698" x="6604000" y="4108450"/>
          <p14:tracePt t="103722" x="6597650" y="4152900"/>
          <p14:tracePt t="103737" x="6597650" y="4191000"/>
          <p14:tracePt t="103744" x="6591300" y="4203700"/>
          <p14:tracePt t="103759" x="6591300" y="4229100"/>
          <p14:tracePt t="103774" x="6591300" y="4267200"/>
          <p14:tracePt t="103796" x="6578600" y="4311650"/>
          <p14:tracePt t="103813" x="6578600" y="4330700"/>
          <p14:tracePt t="103827" x="6578600" y="4356100"/>
          <p14:tracePt t="103842" x="6572250" y="4387850"/>
          <p14:tracePt t="103857" x="6572250" y="4413250"/>
          <p14:tracePt t="103880" x="6572250" y="4425950"/>
          <p14:tracePt t="103896" x="6572250" y="4438650"/>
          <p14:tracePt t="103910" x="6572250" y="4457700"/>
          <p14:tracePt t="103932" x="6572250" y="4464050"/>
          <p14:tracePt t="103984" x="6572250" y="4470400"/>
          <p14:tracePt t="104020" x="6572250" y="4476750"/>
          <p14:tracePt t="104177" x="6572250" y="4464050"/>
          <p14:tracePt t="104191" x="6565900" y="4438650"/>
          <p14:tracePt t="104208" x="6559550" y="4419600"/>
          <p14:tracePt t="104221" x="6559550" y="4406900"/>
          <p14:tracePt t="104236" x="6553200" y="4356100"/>
          <p14:tracePt t="104254" x="6540500" y="4305300"/>
          <p14:tracePt t="104270" x="6540500" y="4260850"/>
          <p14:tracePt t="104286" x="6534150" y="4203700"/>
          <p14:tracePt t="104303" x="6527800" y="4178300"/>
          <p14:tracePt t="104320" x="6527800" y="4165600"/>
          <p14:tracePt t="104337" x="6521450" y="4140200"/>
          <p14:tracePt t="104354" x="6521450" y="4095750"/>
          <p14:tracePt t="104369" x="6521450" y="4070350"/>
          <p14:tracePt t="104401" x="6515100" y="4057650"/>
          <p14:tracePt t="104423" x="6515100" y="4038600"/>
          <p14:tracePt t="104475" x="6515100" y="4025900"/>
          <p14:tracePt t="104542" x="6515100" y="4019550"/>
          <p14:tracePt t="104679" x="6527800" y="4025900"/>
          <p14:tracePt t="104691" x="6534150" y="4044950"/>
          <p14:tracePt t="104707" x="6540500" y="4083050"/>
          <p14:tracePt t="104725" x="6553200" y="4140200"/>
          <p14:tracePt t="104740" x="6565900" y="4216400"/>
          <p14:tracePt t="104754" x="6572250" y="4267200"/>
          <p14:tracePt t="104774" x="6572250" y="4311650"/>
          <p14:tracePt t="104789" x="6578600" y="4368800"/>
          <p14:tracePt t="104806" x="6578600" y="4394200"/>
          <p14:tracePt t="104821" x="6584950" y="4400550"/>
          <p14:tracePt t="104842" x="6591300" y="4432300"/>
          <p14:tracePt t="104865" x="6591300" y="4438650"/>
          <p14:tracePt t="104878" x="6591300" y="4451350"/>
          <p14:tracePt t="104916" x="6591300" y="4464050"/>
          <p14:tracePt t="104930" x="6591300" y="4470400"/>
          <p14:tracePt t="104959" x="6591300" y="4483100"/>
          <p14:tracePt t="104974" x="6591300" y="4489450"/>
          <p14:tracePt t="105243" x="6591300" y="4495800"/>
          <p14:tracePt t="105413" x="6591300" y="4502150"/>
          <p14:tracePt t="106451" x="6591300" y="4495800"/>
          <p14:tracePt t="106473" x="6591300" y="4483100"/>
          <p14:tracePt t="106481" x="6591300" y="4470400"/>
          <p14:tracePt t="106503" x="6597650" y="4451350"/>
          <p14:tracePt t="106517" x="6604000" y="4425950"/>
          <p14:tracePt t="106531" x="6604000" y="4400550"/>
          <p14:tracePt t="106546" x="6610350" y="4375150"/>
          <p14:tracePt t="106570" x="6616700" y="4330700"/>
          <p14:tracePt t="106576" x="6616700" y="4311650"/>
          <p14:tracePt t="106594" x="6616700" y="4298950"/>
          <p14:tracePt t="106607" x="6616700" y="4254500"/>
          <p14:tracePt t="106623" x="6616700" y="4216400"/>
          <p14:tracePt t="106644" x="6616700" y="4171950"/>
          <p14:tracePt t="106660" x="6623050" y="4133850"/>
          <p14:tracePt t="106675" x="6623050" y="4114800"/>
          <p14:tracePt t="106695" x="6623050" y="4095750"/>
          <p14:tracePt t="106707" x="6623050" y="4064000"/>
          <p14:tracePt t="106742" x="6623050" y="4051300"/>
          <p14:tracePt t="106897" x="6623050" y="4057650"/>
          <p14:tracePt t="106905" x="6623050" y="4064000"/>
          <p14:tracePt t="106929" x="6623050" y="4076700"/>
          <p14:tracePt t="106944" x="6623050" y="4089400"/>
          <p14:tracePt t="106957" x="6616700" y="4108450"/>
          <p14:tracePt t="106972" x="6610350" y="4121150"/>
          <p14:tracePt t="106995" x="6604000" y="4146550"/>
          <p14:tracePt t="107003" x="6591300" y="4165600"/>
          <p14:tracePt t="107040" x="6578600" y="4184650"/>
          <p14:tracePt t="107046" x="6546850" y="4197350"/>
          <p14:tracePt t="107069" x="6534150" y="4203700"/>
          <p14:tracePt t="107080" x="6515100" y="4210050"/>
          <p14:tracePt t="107098" x="6470650" y="4222750"/>
          <p14:tracePt t="107114" x="6445250" y="4229100"/>
          <p14:tracePt t="107130" x="6400800" y="4235450"/>
          <p14:tracePt t="107146" x="6369050" y="4235450"/>
          <p14:tracePt t="107166" x="6350000" y="4235450"/>
          <p14:tracePt t="107181" x="6318250" y="4235450"/>
          <p14:tracePt t="107196" x="6280150" y="4235450"/>
          <p14:tracePt t="107220" x="6267450" y="4235450"/>
          <p14:tracePt t="107240" x="6242050" y="4235450"/>
          <p14:tracePt t="107255" x="6229350" y="4235450"/>
          <p14:tracePt t="107269" x="6223000" y="4229100"/>
          <p14:tracePt t="107292" x="6210300" y="4222750"/>
          <p14:tracePt t="107300" x="6197600" y="4222750"/>
          <p14:tracePt t="107323" x="6197600" y="4216400"/>
          <p14:tracePt t="107337" x="6191250" y="4203700"/>
          <p14:tracePt t="107352" x="6184900" y="4197350"/>
          <p14:tracePt t="107367" x="6178550" y="4191000"/>
          <p14:tracePt t="107378" x="6172200" y="4171950"/>
          <p14:tracePt t="107397" x="6165850" y="4146550"/>
          <p14:tracePt t="107413" x="6159500" y="4108450"/>
          <p14:tracePt t="107429" x="6153150" y="4095750"/>
          <p14:tracePt t="107448" x="6140450" y="4051300"/>
          <p14:tracePt t="107465" x="6134100" y="3994150"/>
          <p14:tracePt t="107479" x="6108700" y="3937000"/>
          <p14:tracePt t="107496" x="6102350" y="3917950"/>
          <p14:tracePt t="107524" x="6089650" y="3873500"/>
          <p14:tracePt t="107539" x="6076950" y="3822700"/>
          <p14:tracePt t="107554" x="6064250" y="3778250"/>
          <p14:tracePt t="107568" x="6064250" y="3759200"/>
          <p14:tracePt t="107590" x="6051550" y="3727450"/>
          <p14:tracePt t="107599" x="6051550" y="3714750"/>
          <p14:tracePt t="107762" x="6051550" y="3721100"/>
          <p14:tracePt t="107777" x="6051550" y="3733800"/>
          <p14:tracePt t="107791" x="6051550" y="3752850"/>
          <p14:tracePt t="107817" x="6051550" y="3784600"/>
          <p14:tracePt t="107823" x="6051550" y="3816350"/>
          <p14:tracePt t="107837" x="6051550" y="3841750"/>
          <p14:tracePt t="107851" x="6038850" y="3879850"/>
          <p14:tracePt t="107866" x="6038850" y="3937000"/>
          <p14:tracePt t="107888" x="6038850" y="3987800"/>
          <p14:tracePt t="107905" x="6032500" y="4032250"/>
          <p14:tracePt t="107921" x="6032500" y="4064000"/>
          <p14:tracePt t="107935" x="6032500" y="4121150"/>
          <p14:tracePt t="107948" x="6026150" y="4171950"/>
          <p14:tracePt t="107972" x="6026150" y="4229100"/>
          <p14:tracePt t="107987" x="6026150" y="4279900"/>
          <p14:tracePt t="107997" x="6026150" y="4305300"/>
          <p14:tracePt t="108011" x="6026150" y="4330700"/>
          <p14:tracePt t="108028" x="6019800" y="4349750"/>
          <p14:tracePt t="108043" x="6019800" y="4387850"/>
          <p14:tracePt t="108064" x="6019800" y="4432300"/>
          <p14:tracePt t="108076" x="6019800" y="4470400"/>
          <p14:tracePt t="108092" x="6019800" y="4508500"/>
          <p14:tracePt t="108112" x="6019800" y="4527550"/>
          <p14:tracePt t="108129" x="6019800" y="4546600"/>
          <p14:tracePt t="108143" x="6019800" y="4572000"/>
          <p14:tracePt t="108159" x="6019800" y="4578350"/>
          <p14:tracePt t="108198" x="6019800" y="4591050"/>
          <p14:tracePt t="108248" x="6013450" y="4591050"/>
          <p14:tracePt t="108286" x="6013450" y="4597400"/>
          <p14:tracePt t="108829" x="6013450" y="4591050"/>
          <p14:tracePt t="108883" x="6013450" y="4572000"/>
          <p14:tracePt t="108896" x="6013450" y="4546600"/>
          <p14:tracePt t="108910" x="6013450" y="4540250"/>
          <p14:tracePt t="108941" x="6013450" y="4502150"/>
          <p14:tracePt t="108953" x="6013450" y="4464050"/>
          <p14:tracePt t="108968" x="6019800" y="4419600"/>
          <p14:tracePt t="108984" x="6019800" y="4362450"/>
          <p14:tracePt t="109006" x="6019800" y="4330700"/>
          <p14:tracePt t="109020" x="6019800" y="4279900"/>
          <p14:tracePt t="109036" x="6026150" y="4222750"/>
          <p14:tracePt t="109050" x="6026150" y="4171950"/>
          <p14:tracePt t="109066" x="6026150" y="4121150"/>
          <p14:tracePt t="109096" x="6026150" y="4044950"/>
          <p14:tracePt t="109110" x="6032500" y="4032250"/>
          <p14:tracePt t="109126" x="6032500" y="3987800"/>
          <p14:tracePt t="109141" x="6032500" y="3949700"/>
          <p14:tracePt t="109164" x="6032500" y="3905250"/>
          <p14:tracePt t="109179" x="6032500" y="3886200"/>
          <p14:tracePt t="109193" x="6032500" y="3879850"/>
          <p14:tracePt t="109208" x="6038850" y="3860800"/>
          <p14:tracePt t="109231" x="6038850" y="3848100"/>
          <p14:tracePt t="109247" x="6038850" y="3841750"/>
          <p14:tracePt t="109254" x="6038850" y="3829050"/>
          <p14:tracePt t="109270" x="6038850" y="3810000"/>
          <p14:tracePt t="109285" x="6038850" y="3803650"/>
          <p14:tracePt t="109305" x="6045200" y="3790950"/>
          <p14:tracePt t="109364" x="6045200" y="3784600"/>
          <p14:tracePt t="109604" x="6045200" y="3778250"/>
          <p14:tracePt t="109632" x="0" y="0"/>
        </p14:tracePtLst>
        <p14:tracePtLst>
          <p14:tracePt t="111211" x="6438900" y="3327400"/>
          <p14:tracePt t="111243" x="6445250" y="3321050"/>
          <p14:tracePt t="111302" x="6445250" y="3314700"/>
          <p14:tracePt t="111316" x="6451600" y="3314700"/>
          <p14:tracePt t="111378" x="6451600" y="3308350"/>
          <p14:tracePt t="111630" x="6451600" y="3314700"/>
          <p14:tracePt t="111646" x="6445250" y="3340100"/>
          <p14:tracePt t="111660" x="6438900" y="3365500"/>
          <p14:tracePt t="111675" x="6432550" y="3371850"/>
          <p14:tracePt t="111697" x="6432550" y="3397250"/>
          <p14:tracePt t="111712" x="6426200" y="3441700"/>
          <p14:tracePt t="111726" x="6426200" y="3479800"/>
          <p14:tracePt t="111742" x="6426200" y="3543300"/>
          <p14:tracePt t="111764" x="6426200" y="3568700"/>
          <p14:tracePt t="111780" x="6426200" y="3619500"/>
          <p14:tracePt t="111786" x="6426200" y="3625850"/>
          <p14:tracePt t="111804" x="6426200" y="3651250"/>
          <p14:tracePt t="111817" x="6426200" y="3670300"/>
          <p14:tracePt t="111841" x="6426200" y="3683000"/>
          <p14:tracePt t="111856" x="6426200" y="3708400"/>
          <p14:tracePt t="111870" x="6426200" y="3721100"/>
          <p14:tracePt t="111885" x="6426200" y="3740150"/>
          <p14:tracePt t="111996" x="6426200" y="3733800"/>
          <p14:tracePt t="112010" x="6432550" y="3721100"/>
          <p14:tracePt t="112025" x="6432550" y="3695700"/>
          <p14:tracePt t="112040" x="6438900" y="3683000"/>
          <p14:tracePt t="112063" x="6438900" y="3663950"/>
          <p14:tracePt t="112078" x="6445250" y="3638550"/>
          <p14:tracePt t="112086" x="6445250" y="3632200"/>
          <p14:tracePt t="112103" x="6451600" y="3606800"/>
          <p14:tracePt t="112118" x="6451600" y="3575050"/>
          <p14:tracePt t="112138" x="6457950" y="3549650"/>
          <p14:tracePt t="112155" x="6464300" y="3511550"/>
          <p14:tracePt t="112170" x="6470650" y="3467100"/>
          <p14:tracePt t="112185" x="6470650" y="3429000"/>
          <p14:tracePt t="112201" x="6477000" y="3403600"/>
          <p14:tracePt t="112221" x="6477000" y="3359150"/>
          <p14:tracePt t="112237" x="6483350" y="3327400"/>
          <p14:tracePt t="112251" x="6483350" y="3308350"/>
          <p14:tracePt t="112267" x="6489700" y="3302000"/>
          <p14:tracePt t="112284" x="6489700" y="3276600"/>
          <p14:tracePt t="112300" x="6489700" y="3263900"/>
          <p14:tracePt t="112317" x="6489700" y="3238500"/>
          <p14:tracePt t="112333" x="6489700" y="3232150"/>
          <p14:tracePt t="112350" x="6496050" y="3225800"/>
          <p14:tracePt t="112366" x="6496050" y="3219450"/>
          <p14:tracePt t="112383" x="6496050" y="3206750"/>
          <p14:tracePt t="112400" x="6496050" y="3194050"/>
          <p14:tracePt t="112418" x="6496050" y="3187700"/>
          <p14:tracePt t="112434" x="6496050" y="3181350"/>
          <p14:tracePt t="112576" x="6496050" y="3194050"/>
          <p14:tracePt t="112592" x="6483350" y="3219450"/>
          <p14:tracePt t="112607" x="6457950" y="3257550"/>
          <p14:tracePt t="112623" x="6445250" y="3282950"/>
          <p14:tracePt t="112637" x="6432550" y="3308350"/>
          <p14:tracePt t="112660" x="6419850" y="3352800"/>
          <p14:tracePt t="112674" x="6394450" y="3409950"/>
          <p14:tracePt t="112689" x="6375400" y="3454400"/>
          <p14:tracePt t="112705" x="6362700" y="3505200"/>
          <p14:tracePt t="112722" x="6356350" y="3556000"/>
          <p14:tracePt t="112735" x="6350000" y="3556000"/>
          <p14:tracePt t="112817" x="6343650" y="3556000"/>
          <p14:tracePt t="112831" x="6337300" y="3556000"/>
          <p14:tracePt t="112847" x="6324600" y="3543300"/>
          <p14:tracePt t="112860" x="6305550" y="3511550"/>
          <p14:tracePt t="112869" x="6299200" y="3492500"/>
          <p14:tracePt t="112890" x="6286500" y="3448050"/>
          <p14:tracePt t="112905" x="6280150" y="3403600"/>
          <p14:tracePt t="112921" x="6280150" y="3365500"/>
          <p14:tracePt t="112939" x="6280150" y="3340100"/>
          <p14:tracePt t="112957" x="6273800" y="3314700"/>
          <p14:tracePt t="112972" x="6273800" y="3289300"/>
          <p14:tracePt t="112988" x="6273800" y="3282950"/>
          <p14:tracePt t="113005" x="6273800" y="3276600"/>
          <p14:tracePt t="113019" x="6273800" y="3263900"/>
          <p14:tracePt t="113046" x="6273800" y="3257550"/>
          <p14:tracePt t="113131" x="6280150" y="3251200"/>
          <p14:tracePt t="113158" x="6286500" y="3244850"/>
          <p14:tracePt t="113181" x="6292850" y="3238500"/>
          <p14:tracePt t="113233" x="6292850" y="3232150"/>
          <p14:tracePt t="113256" x="6305550" y="3225800"/>
          <p14:tracePt t="113300" x="6311900" y="3225800"/>
          <p14:tracePt t="113377" x="6311900" y="3219450"/>
          <p14:tracePt t="113413" x="6318250" y="3219450"/>
          <p14:tracePt t="113427" x="6318250" y="3213100"/>
          <p14:tracePt t="113456" x="6324600" y="3206750"/>
          <p14:tracePt t="113568" x="6324600" y="3200400"/>
          <p14:tracePt t="113727" x="6324600" y="3194050"/>
          <p14:tracePt t="114165" x="6324600" y="3200400"/>
          <p14:tracePt t="114179" x="6324600" y="3238500"/>
          <p14:tracePt t="114194" x="6311900" y="3314700"/>
          <p14:tracePt t="114209" x="6299200" y="3378200"/>
          <p14:tracePt t="114231" x="6280150" y="3441700"/>
          <p14:tracePt t="114246" x="6248400" y="3530600"/>
          <p14:tracePt t="114260" x="6223000" y="3619500"/>
          <p14:tracePt t="114275" x="6191250" y="3702050"/>
          <p14:tracePt t="114288" x="6178550" y="3733800"/>
          <p14:tracePt t="114309" x="6140450" y="3797300"/>
          <p14:tracePt t="114323" x="6108700" y="3867150"/>
          <p14:tracePt t="114339" x="6083300" y="3911600"/>
          <p14:tracePt t="114355" x="6064250" y="3981450"/>
          <p14:tracePt t="114375" x="6038850" y="4013200"/>
          <p14:tracePt t="114389" x="6026150" y="4044950"/>
          <p14:tracePt t="114433" x="6019800" y="4044950"/>
          <p14:tracePt t="114544" x="6013450" y="4038600"/>
          <p14:tracePt t="114559" x="6013450" y="4025900"/>
          <p14:tracePt t="114608" x="6013450" y="4006850"/>
          <p14:tracePt t="114620" x="6019800" y="3981450"/>
          <p14:tracePt t="114634" x="6026150" y="3956050"/>
          <p14:tracePt t="114649" x="6032500" y="3917950"/>
          <p14:tracePt t="114671" x="6038850" y="3886200"/>
          <p14:tracePt t="114686" x="6045200" y="3854450"/>
          <p14:tracePt t="114700" x="6057900" y="3816350"/>
          <p14:tracePt t="114717" x="6057900" y="3803650"/>
          <p14:tracePt t="114731" x="6064250" y="3771900"/>
          <p14:tracePt t="114753" x="6070600" y="3765550"/>
          <p14:tracePt t="114774" x="6076950" y="3759200"/>
          <p14:tracePt t="114949" x="6070600" y="3765550"/>
          <p14:tracePt t="114970" x="6070600" y="3790950"/>
          <p14:tracePt t="114984" x="6070600" y="3816350"/>
          <p14:tracePt t="114999" x="6057900" y="3848100"/>
          <p14:tracePt t="115015" x="6051550" y="3905250"/>
          <p14:tracePt t="115030" x="6038850" y="3962400"/>
          <p14:tracePt t="115051" x="6026150" y="4013200"/>
          <p14:tracePt t="115066" x="6026150" y="4032250"/>
          <p14:tracePt t="115080" x="6026150" y="4057650"/>
          <p14:tracePt t="115091" x="6026150" y="4070350"/>
          <p14:tracePt t="115105" x="6026150" y="4083050"/>
          <p14:tracePt t="115125" x="6026150" y="4089400"/>
          <p14:tracePt t="115224" x="6026150" y="4095750"/>
          <p14:tracePt t="115245" x="6026150" y="4102100"/>
          <p14:tracePt t="115328" x="6026150" y="4095750"/>
          <p14:tracePt t="115351" x="6026150" y="4076700"/>
          <p14:tracePt t="115365" x="6026150" y="4051300"/>
          <p14:tracePt t="115379" x="6026150" y="4019550"/>
          <p14:tracePt t="115390" x="6026150" y="4000500"/>
          <p14:tracePt t="115407" x="6026150" y="3968750"/>
          <p14:tracePt t="115427" x="6026150" y="3937000"/>
          <p14:tracePt t="115443" x="6026150" y="3892550"/>
          <p14:tracePt t="115457" x="6026150" y="3873500"/>
          <p14:tracePt t="115473" x="6026150" y="3867150"/>
          <p14:tracePt t="115493" x="6026150" y="3860800"/>
          <p14:tracePt t="115550" x="6026150" y="3854450"/>
          <p14:tracePt t="115694" x="6026150" y="3848100"/>
          <p14:tracePt t="115715" x="6026150" y="3841750"/>
          <p14:tracePt t="115849" x="6032500" y="3841750"/>
          <p14:tracePt t="115879" x="6032500" y="3848100"/>
          <p14:tracePt t="115895" x="6038850" y="3873500"/>
          <p14:tracePt t="115909" x="6045200" y="3886200"/>
          <p14:tracePt t="115925" x="6045200" y="3911600"/>
          <p14:tracePt t="115947" x="6051550" y="3930650"/>
          <p14:tracePt t="115961" x="6051550" y="3956050"/>
          <p14:tracePt t="115975" x="6057900" y="3987800"/>
          <p14:tracePt t="115992" x="6064250" y="4013200"/>
          <p14:tracePt t="116014" x="6064250" y="4032250"/>
          <p14:tracePt t="116029" x="6064250" y="4057650"/>
          <p14:tracePt t="116050" x="6064250" y="4064000"/>
          <p14:tracePt t="116065" x="6064250" y="4076700"/>
          <p14:tracePt t="116087" x="6070600" y="4076700"/>
          <p14:tracePt t="116244" x="6070600" y="4070350"/>
          <p14:tracePt t="116259" x="6064250" y="4051300"/>
          <p14:tracePt t="116275" x="6064250" y="4032250"/>
          <p14:tracePt t="116289" x="6051550" y="3994150"/>
          <p14:tracePt t="116312" x="6045200" y="3962400"/>
          <p14:tracePt t="116327" x="6032500" y="3905250"/>
          <p14:tracePt t="116334" x="6032500" y="3886200"/>
          <p14:tracePt t="116348" x="6026150" y="3841750"/>
          <p14:tracePt t="116364" x="6019800" y="3822700"/>
          <p14:tracePt t="116386" x="6019800" y="3816350"/>
          <p14:tracePt t="116401" x="6019800" y="3810000"/>
          <p14:tracePt t="116468" x="6019800" y="3803650"/>
          <p14:tracePt t="116639" x="6019800" y="3816350"/>
          <p14:tracePt t="116663" x="6026150" y="3841750"/>
          <p14:tracePt t="116685" x="6032500" y="3873500"/>
          <p14:tracePt t="116701" x="6038850" y="3911600"/>
          <p14:tracePt t="116713" x="6038850" y="3943350"/>
          <p14:tracePt t="116728" x="6045200" y="3962400"/>
          <p14:tracePt t="116743" x="6045200" y="3975100"/>
          <p14:tracePt t="116766" x="6051550" y="4000500"/>
          <p14:tracePt t="116782" x="6051550" y="4013200"/>
          <p14:tracePt t="116795" x="6051550" y="4025900"/>
          <p14:tracePt t="116817" x="6051550" y="4051300"/>
          <p14:tracePt t="116841" x="6051550" y="4076700"/>
          <p14:tracePt t="116854" x="6051550" y="4089400"/>
          <p14:tracePt t="116884" x="6051550" y="4102100"/>
          <p14:tracePt t="117154" x="6057900" y="4095750"/>
          <p14:tracePt t="117170" x="6070600" y="4076700"/>
          <p14:tracePt t="117183" x="6083300" y="4044950"/>
          <p14:tracePt t="117205" x="6108700" y="4006850"/>
          <p14:tracePt t="117221" x="6127750" y="3968750"/>
          <p14:tracePt t="117235" x="6153150" y="3917950"/>
          <p14:tracePt t="117249" x="6178550" y="3860800"/>
          <p14:tracePt t="117265" x="6210300" y="3803650"/>
          <p14:tracePt t="117282" x="6216650" y="3784600"/>
          <p14:tracePt t="117297" x="6235700" y="3740150"/>
          <p14:tracePt t="117311" x="6261100" y="3695700"/>
          <p14:tracePt t="117329" x="6280150" y="3638550"/>
          <p14:tracePt t="117345" x="6299200" y="3600450"/>
          <p14:tracePt t="117364" x="6311900" y="3575050"/>
          <p14:tracePt t="117379" x="6324600" y="3536950"/>
          <p14:tracePt t="117394" x="6330950" y="3524250"/>
          <p14:tracePt t="117411" x="6330950" y="3511550"/>
          <p14:tracePt t="117432" x="6337300" y="3492500"/>
          <p14:tracePt t="117451" x="6337300" y="3486150"/>
          <p14:tracePt t="117466" x="6343650" y="3479800"/>
          <p14:tracePt t="117482" x="6343650" y="3467100"/>
          <p14:tracePt t="117518" x="6343650" y="3454400"/>
          <p14:tracePt t="117533" x="6343650" y="3429000"/>
          <p14:tracePt t="117549" x="6343650" y="3416300"/>
          <p14:tracePt t="117563" x="6343650" y="3384550"/>
          <p14:tracePt t="117586" x="6343650" y="3365500"/>
          <p14:tracePt t="117602" x="6343650" y="3333750"/>
          <p14:tracePt t="117609" x="6343650" y="3308350"/>
          <p14:tracePt t="117638" x="6343650" y="3289300"/>
          <p14:tracePt t="117660" x="6343650" y="3263900"/>
          <p14:tracePt t="117677" x="6343650" y="3257550"/>
          <p14:tracePt t="117692" x="6343650" y="3244850"/>
          <p14:tracePt t="117706" x="6343650" y="3238500"/>
          <p14:tracePt t="117884" x="6356350" y="3238500"/>
          <p14:tracePt t="117898" x="6375400" y="3251200"/>
          <p14:tracePt t="117910" x="6388100" y="3263900"/>
          <p14:tracePt t="117925" x="6413500" y="3282950"/>
          <p14:tracePt t="117941" x="6438900" y="3314700"/>
          <p14:tracePt t="117959" x="6483350" y="3359150"/>
          <p14:tracePt t="117974" x="6534150" y="3422650"/>
          <p14:tracePt t="117990" x="6572250" y="3486150"/>
          <p14:tracePt t="118007" x="6616700" y="3536950"/>
          <p14:tracePt t="118026" x="6667500" y="3594100"/>
          <p14:tracePt t="118041" x="6718300" y="3657600"/>
          <p14:tracePt t="118059" x="6756400" y="3702050"/>
          <p14:tracePt t="118075" x="6781800" y="3740150"/>
          <p14:tracePt t="118091" x="6794500" y="3752850"/>
          <p14:tracePt t="118108" x="6813550" y="3778250"/>
          <p14:tracePt t="118125" x="6832600" y="3797300"/>
          <p14:tracePt t="118142" x="6877050" y="3848100"/>
          <p14:tracePt t="118159" x="6940550" y="3911600"/>
          <p14:tracePt t="118181" x="6991350" y="3956050"/>
          <p14:tracePt t="118196" x="7029450" y="3981450"/>
          <p14:tracePt t="118211" x="7054850" y="4006850"/>
          <p14:tracePt t="118224" x="7067550" y="4013200"/>
          <p14:tracePt t="118241" x="7092950" y="4044950"/>
          <p14:tracePt t="118259" x="7143750" y="4076700"/>
          <p14:tracePt t="118274" x="7181850" y="4102100"/>
          <p14:tracePt t="118290" x="7239000" y="4146550"/>
          <p14:tracePt t="118308" x="7277100" y="4178300"/>
          <p14:tracePt t="118325" x="7346950" y="4229100"/>
          <p14:tracePt t="118342" x="7391400" y="4260850"/>
          <p14:tracePt t="118360" x="7454900" y="4292600"/>
          <p14:tracePt t="118375" x="7524750" y="4337050"/>
          <p14:tracePt t="118408" x="7569200" y="4368800"/>
          <p14:tracePt t="118425" x="7626350" y="4394200"/>
          <p14:tracePt t="118443" x="7721600" y="4445000"/>
          <p14:tracePt t="118459" x="7766050" y="4470400"/>
          <p14:tracePt t="118491" x="7816850" y="4502150"/>
          <p14:tracePt t="118509" x="7905750" y="4540250"/>
          <p14:tracePt t="118524" x="7924800" y="4552950"/>
          <p14:tracePt t="118541" x="7943850" y="4559300"/>
          <p14:tracePt t="118557" x="7962900" y="4572000"/>
          <p14:tracePt t="118574" x="8001000" y="4584700"/>
          <p14:tracePt t="118598" x="8007350" y="4591050"/>
          <p14:tracePt t="118622" x="8013700" y="4591050"/>
          <p14:tracePt t="118725" x="8007350" y="4591050"/>
          <p14:tracePt t="118741" x="7994650" y="4591050"/>
          <p14:tracePt t="118756" x="7975600" y="4591050"/>
          <p14:tracePt t="118778" x="7943850" y="4578350"/>
          <p14:tracePt t="118795" x="7874000" y="4552950"/>
          <p14:tracePt t="118810" x="7785100" y="4508500"/>
          <p14:tracePt t="118822" x="7740650" y="4483100"/>
          <p14:tracePt t="118852" x="7651750" y="4425950"/>
          <p14:tracePt t="118867" x="7594600" y="4394200"/>
          <p14:tracePt t="118882" x="7524750" y="4337050"/>
          <p14:tracePt t="118897" x="7467600" y="4298950"/>
          <p14:tracePt t="118919" x="7429500" y="4267200"/>
          <p14:tracePt t="118934" x="7378700" y="4229100"/>
          <p14:tracePt t="118948" x="7334250" y="4184650"/>
          <p14:tracePt t="118964" x="7283450" y="4146550"/>
          <p14:tracePt t="118979" x="7245350" y="4114800"/>
          <p14:tracePt t="119002" x="7232650" y="4095750"/>
          <p14:tracePt t="119010" x="7213600" y="4076700"/>
          <p14:tracePt t="119025" x="7188200" y="4057650"/>
          <p14:tracePt t="119041" x="7143750" y="4013200"/>
          <p14:tracePt t="119059" x="7105650" y="3968750"/>
          <p14:tracePt t="119077" x="7067550" y="3924300"/>
          <p14:tracePt t="119092" x="7035800" y="3873500"/>
          <p14:tracePt t="119109" x="7004050" y="3835400"/>
          <p14:tracePt t="119124" x="6953250" y="3765550"/>
          <p14:tracePt t="119144" x="6908800" y="3708400"/>
          <p14:tracePt t="119161" x="6870700" y="3663950"/>
          <p14:tracePt t="119174" x="6858000" y="3644900"/>
          <p14:tracePt t="119192" x="6819900" y="3581400"/>
          <p14:tracePt t="119208" x="6788150" y="3536950"/>
          <p14:tracePt t="119224" x="6756400" y="3486150"/>
          <p14:tracePt t="119241" x="6718300" y="3441700"/>
          <p14:tracePt t="119258" x="6673850" y="3371850"/>
          <p14:tracePt t="119275" x="6623050" y="3289300"/>
          <p14:tracePt t="119291" x="6604000" y="3263900"/>
          <p14:tracePt t="119309" x="6559550" y="3213100"/>
          <p14:tracePt t="119324" x="6508750" y="3149600"/>
          <p14:tracePt t="119341" x="6489700" y="3124200"/>
          <p14:tracePt t="119358" x="6457950" y="3092450"/>
          <p14:tracePt t="119375" x="6457950" y="3086100"/>
          <p14:tracePt t="119405" x="6451600" y="3079750"/>
          <p14:tracePt t="119472" x="6445250" y="3079750"/>
          <p14:tracePt t="119479" x="6438900" y="3079750"/>
          <p14:tracePt t="119495" x="6432550" y="3079750"/>
          <p14:tracePt t="119516" x="6419850" y="3079750"/>
          <p14:tracePt t="119531" x="6413500" y="3079750"/>
          <p14:tracePt t="119546" x="6394450" y="3092450"/>
          <p14:tracePt t="119563" x="6375400" y="3111500"/>
          <p14:tracePt t="119579" x="6350000" y="3143250"/>
          <p14:tracePt t="119598" x="6324600" y="3213100"/>
          <p14:tracePt t="119615" x="6305550" y="3257550"/>
          <p14:tracePt t="119631" x="6286500" y="3327400"/>
          <p14:tracePt t="119642" x="6280150" y="3327400"/>
          <p14:tracePt t="119659" x="6267450" y="3378200"/>
          <p14:tracePt t="119676" x="6261100" y="3435350"/>
          <p14:tracePt t="119693" x="6254750" y="3479800"/>
          <p14:tracePt t="119708" x="6248400" y="3511550"/>
          <p14:tracePt t="119726" x="6229350" y="3568700"/>
          <p14:tracePt t="119743" x="6223000" y="3625850"/>
          <p14:tracePt t="119759" x="6216650" y="3670300"/>
          <p14:tracePt t="119775" x="6210300" y="3733800"/>
          <p14:tracePt t="119793" x="6203950" y="3803650"/>
          <p14:tracePt t="119826" x="6197600" y="3841750"/>
          <p14:tracePt t="119844" x="6178550" y="3949700"/>
          <p14:tracePt t="119859" x="6172200" y="4006850"/>
          <p14:tracePt t="119876" x="6165850" y="4051300"/>
          <p14:tracePt t="119909" x="6153150" y="4108450"/>
          <p14:tracePt t="119926" x="6140450" y="4197350"/>
          <p14:tracePt t="119943" x="6134100" y="4248150"/>
          <p14:tracePt t="119959" x="6134100" y="4279900"/>
          <p14:tracePt t="119978" x="6127750" y="4324350"/>
          <p14:tracePt t="119991" x="6121400" y="4381500"/>
          <p14:tracePt t="120009" x="6121400" y="4406900"/>
          <p14:tracePt t="120025" x="6108700" y="4438650"/>
          <p14:tracePt t="120042" x="6108700" y="4457700"/>
          <p14:tracePt t="120059" x="6102350" y="4489450"/>
          <p14:tracePt t="120075" x="6102350" y="4495800"/>
          <p14:tracePt t="120092" x="6102350" y="4508500"/>
          <p14:tracePt t="120122" x="6102350" y="4514850"/>
          <p14:tracePt t="120172" x="6096000" y="4514850"/>
          <p14:tracePt t="120336" x="6096000" y="4502150"/>
          <p14:tracePt t="120350" x="6096000" y="4489450"/>
          <p14:tracePt t="120366" x="6096000" y="4476750"/>
          <p14:tracePt t="120381" x="6096000" y="4470400"/>
          <p14:tracePt t="120397" x="6096000" y="4457700"/>
          <p14:tracePt t="120419" x="6096000" y="4432300"/>
          <p14:tracePt t="120440" x="6096000" y="4400550"/>
          <p14:tracePt t="120456" x="6096000" y="4362450"/>
          <p14:tracePt t="120470" x="6096000" y="4318000"/>
          <p14:tracePt t="120493" x="6083300" y="4260850"/>
          <p14:tracePt t="120507" x="6076950" y="4203700"/>
          <p14:tracePt t="120521" x="6070600" y="4152900"/>
          <p14:tracePt t="120537" x="6064250" y="4083050"/>
          <p14:tracePt t="120561" x="6064250" y="4070350"/>
          <p14:tracePt t="120575" x="6057900" y="4019550"/>
          <p14:tracePt t="120581" x="6057900" y="4006850"/>
          <p14:tracePt t="120596" x="6057900" y="3987800"/>
          <p14:tracePt t="120611" x="6057900" y="3943350"/>
          <p14:tracePt t="120633" x="6057900" y="3911600"/>
          <p14:tracePt t="120649" x="6057900" y="3867150"/>
          <p14:tracePt t="120664" x="6045200" y="3822700"/>
          <p14:tracePt t="120678" x="6045200" y="3810000"/>
          <p14:tracePt t="120695" x="6045200" y="3765550"/>
          <p14:tracePt t="120715" x="6045200" y="3759200"/>
          <p14:tracePt t="120731" x="6038850" y="3727450"/>
          <p14:tracePt t="120741" x="6038850" y="3714750"/>
          <p14:tracePt t="120757" x="6038850" y="3702050"/>
          <p14:tracePt t="121015" x="6019800" y="3708400"/>
          <p14:tracePt t="121030" x="5994400" y="3721100"/>
          <p14:tracePt t="121045" x="5975350" y="3733800"/>
          <p14:tracePt t="121067" x="5956300" y="3752850"/>
          <p14:tracePt t="121087" x="5956300" y="3759200"/>
          <p14:tracePt t="121117" x="5949950" y="3765550"/>
          <p14:tracePt t="121133" x="5949950" y="3771900"/>
          <p14:tracePt t="121157" x="5949950" y="3778250"/>
          <p14:tracePt t="121171" x="5956300" y="3784600"/>
          <p14:tracePt t="121186" x="5962650" y="3790950"/>
          <p14:tracePt t="121201" x="5981700" y="3797300"/>
          <p14:tracePt t="121210" x="5994400" y="3803650"/>
          <p14:tracePt t="121230" x="6007100" y="3810000"/>
          <p14:tracePt t="121245" x="6013450" y="3816350"/>
          <p14:tracePt t="121260" x="6019800" y="3816350"/>
          <p14:tracePt t="121356" x="6026150" y="3816350"/>
          <p14:tracePt t="121416" x="6026150" y="3810000"/>
          <p14:tracePt t="121469" x="6032500" y="3810000"/>
          <p14:tracePt t="121670" x="6038850" y="3810000"/>
          <p14:tracePt t="121683" x="6045200" y="3816350"/>
          <p14:tracePt t="121700" x="6076950" y="3835400"/>
          <p14:tracePt t="121714" x="6115050" y="3867150"/>
          <p14:tracePt t="121730" x="6153150" y="3892550"/>
          <p14:tracePt t="121744" x="6210300" y="3930650"/>
          <p14:tracePt t="121768" x="6267450" y="3962400"/>
          <p14:tracePt t="121781" x="6324600" y="3994150"/>
          <p14:tracePt t="121795" x="6369050" y="4019550"/>
          <p14:tracePt t="121810" x="6419850" y="4038600"/>
          <p14:tracePt t="121836" x="6451600" y="4064000"/>
          <p14:tracePt t="121843" x="6470650" y="4070350"/>
          <p14:tracePt t="121857" x="6489700" y="4076700"/>
          <p14:tracePt t="121874" x="6521450" y="4083050"/>
          <p14:tracePt t="121889" x="6527800" y="4083050"/>
          <p14:tracePt t="121909" x="6534150" y="4083050"/>
          <p14:tracePt t="121924" x="6559550" y="4076700"/>
          <p14:tracePt t="121939" x="6559550" y="4070350"/>
          <p14:tracePt t="121956" x="6572250" y="4064000"/>
          <p14:tracePt t="121972" x="6584950" y="4044950"/>
          <p14:tracePt t="121992" x="6597650" y="4032250"/>
          <p14:tracePt t="122006" x="6597650" y="4019550"/>
          <p14:tracePt t="122024" x="6623050" y="3994150"/>
          <p14:tracePt t="122040" x="6623050" y="3975100"/>
          <p14:tracePt t="122057" x="6642100" y="3930650"/>
          <p14:tracePt t="122073" x="6648450" y="3917950"/>
          <p14:tracePt t="122091" x="6661150" y="3879850"/>
          <p14:tracePt t="122107" x="6673850" y="3854450"/>
          <p14:tracePt t="122124" x="6686550" y="3810000"/>
          <p14:tracePt t="122169" x="6686550" y="3797300"/>
          <p14:tracePt t="122184" x="6686550" y="3790950"/>
          <p14:tracePt t="122290" x="6686550" y="3778250"/>
          <p14:tracePt t="122320" x="6686550" y="3771900"/>
          <p14:tracePt t="122363" x="6673850" y="3765550"/>
          <p14:tracePt t="122396" x="6661150" y="3759200"/>
          <p14:tracePt t="122409" x="6648450" y="3759200"/>
          <p14:tracePt t="122430" x="6635750" y="3759200"/>
          <p14:tracePt t="122447" x="6629400" y="3759200"/>
          <p14:tracePt t="122461" x="6616700" y="3759200"/>
          <p14:tracePt t="122482" x="6604000" y="3759200"/>
          <p14:tracePt t="122565" x="6597650" y="3759200"/>
          <p14:tracePt t="122589" x="6591300" y="3759200"/>
          <p14:tracePt t="122617" x="6584950" y="3759200"/>
          <p14:tracePt t="122640" x="6572250" y="3778250"/>
          <p14:tracePt t="122660" x="6565900" y="3797300"/>
          <p14:tracePt t="122675" x="6559550" y="3829050"/>
          <p14:tracePt t="122692" x="6559550" y="3886200"/>
          <p14:tracePt t="122706" x="6559550" y="3937000"/>
          <p14:tracePt t="122727" x="6559550" y="4000500"/>
          <p14:tracePt t="122742" x="6559550" y="4025900"/>
          <p14:tracePt t="122760" x="6559550" y="4070350"/>
          <p14:tracePt t="122772" x="6559550" y="4108450"/>
          <p14:tracePt t="122787" x="6559550" y="4127500"/>
          <p14:tracePt t="122802" x="6559550" y="4178300"/>
          <p14:tracePt t="122818" x="6559550" y="4241800"/>
          <p14:tracePt t="122832" x="6559550" y="4260850"/>
          <p14:tracePt t="122847" x="6565900" y="4311650"/>
          <p14:tracePt t="122870" x="6572250" y="4362450"/>
          <p14:tracePt t="122885" x="6578600" y="4425950"/>
          <p14:tracePt t="122898" x="6591300" y="4483100"/>
          <p14:tracePt t="122914" x="6597650" y="4540250"/>
          <p14:tracePt t="122928" x="6604000" y="4584700"/>
          <p14:tracePt t="122944" x="6610350" y="4603750"/>
          <p14:tracePt t="122960" x="6610350" y="4622800"/>
          <p14:tracePt t="122976" x="6616700" y="4667250"/>
          <p14:tracePt t="122992" x="6623050" y="4699000"/>
          <p14:tracePt t="123006" x="6629400" y="4718050"/>
          <p14:tracePt t="123109" x="6635750" y="4718050"/>
          <p14:tracePt t="123116" x="6635750" y="4724400"/>
          <p14:tracePt t="123168" x="6642100" y="4724400"/>
          <p14:tracePt t="123184" x="6648450" y="4724400"/>
          <p14:tracePt t="123198" x="6661150" y="4724400"/>
          <p14:tracePt t="123213" x="6686550" y="4699000"/>
          <p14:tracePt t="123235" x="6705600" y="4673600"/>
          <p14:tracePt t="123245" x="6718300" y="4641850"/>
          <p14:tracePt t="123259" x="6731000" y="4603750"/>
          <p14:tracePt t="123276" x="6750050" y="4527550"/>
          <p14:tracePt t="123290" x="6762750" y="4451350"/>
          <p14:tracePt t="123312" x="6775450" y="4400550"/>
          <p14:tracePt t="123327" x="6775450" y="4311650"/>
          <p14:tracePt t="123342" x="6775450" y="4241800"/>
          <p14:tracePt t="123359" x="6769100" y="4197350"/>
          <p14:tracePt t="123375" x="6769100" y="4171950"/>
          <p14:tracePt t="123392" x="6756400" y="4121150"/>
          <p14:tracePt t="123410" x="6750050" y="4076700"/>
          <p14:tracePt t="123425" x="6743700" y="4057650"/>
          <p14:tracePt t="123443" x="6705600" y="3968750"/>
          <p14:tracePt t="123459" x="6686550" y="3911600"/>
          <p14:tracePt t="123481" x="6673850" y="3898900"/>
          <p14:tracePt t="123496" x="6654800" y="3867150"/>
          <p14:tracePt t="123511" x="6629400" y="3822700"/>
          <p14:tracePt t="123527" x="6597650" y="3778250"/>
          <p14:tracePt t="123548" x="6584950" y="3746500"/>
          <p14:tracePt t="123563" x="6553200" y="3708400"/>
          <p14:tracePt t="123576" x="6540500" y="3695700"/>
          <p14:tracePt t="123591" x="6521450" y="3663950"/>
          <p14:tracePt t="123608" x="6489700" y="3619500"/>
          <p14:tracePt t="123624" x="6457950" y="3581400"/>
          <p14:tracePt t="123641" x="6426200" y="3543300"/>
          <p14:tracePt t="123658" x="6419850" y="3524250"/>
          <p14:tracePt t="123674" x="6413500" y="3517900"/>
          <p14:tracePt t="123779" x="6419850" y="3517900"/>
          <p14:tracePt t="123795" x="6426200" y="3524250"/>
          <p14:tracePt t="123811" x="6432550" y="3530600"/>
          <p14:tracePt t="123826" x="6445250" y="3536950"/>
          <p14:tracePt t="123954" x="6445250" y="3530600"/>
          <p14:tracePt t="123966" x="6445250" y="3524250"/>
          <p14:tracePt t="123981" x="6445250" y="3505200"/>
          <p14:tracePt t="124002" x="6445250" y="3486150"/>
          <p14:tracePt t="124017" x="6445250" y="3479800"/>
          <p14:tracePt t="124131" x="6451600" y="3479800"/>
          <p14:tracePt t="124160" x="6489700" y="3486150"/>
          <p14:tracePt t="124176" x="6515100" y="3486150"/>
          <p14:tracePt t="124189" x="6540500" y="3492500"/>
          <p14:tracePt t="124267" x="6540500" y="3486150"/>
          <p14:tracePt t="124280" x="6540500" y="3473450"/>
          <p14:tracePt t="124352" x="6527800" y="3454400"/>
          <p14:tracePt t="124487" x="6527800" y="3460750"/>
          <p14:tracePt t="124503" x="6534150" y="3473450"/>
          <p14:tracePt t="124516" x="6553200" y="3479800"/>
          <p14:tracePt t="124532" x="6578600" y="3505200"/>
          <p14:tracePt t="124547" x="6623050" y="3543300"/>
          <p14:tracePt t="124561" x="6686550" y="3581400"/>
          <p14:tracePt t="124577" x="6743700" y="3625850"/>
          <p14:tracePt t="124599" x="6788150" y="3657600"/>
          <p14:tracePt t="124614" x="6807200" y="3676650"/>
          <p14:tracePt t="124628" x="6838950" y="3695700"/>
          <p14:tracePt t="124650" x="6864350" y="3727450"/>
          <p14:tracePt t="124666" x="6883400" y="3740150"/>
          <p14:tracePt t="124675" x="6896100" y="3752850"/>
          <p14:tracePt t="124690" x="6921500" y="3790950"/>
          <p14:tracePt t="124705" x="6934200" y="3803650"/>
          <p14:tracePt t="124729" x="6940550" y="3816350"/>
          <p14:tracePt t="124741" x="6946900" y="3829050"/>
          <p14:tracePt t="124831" x="6934200" y="3835400"/>
          <p14:tracePt t="124846" x="6902450" y="3835400"/>
          <p14:tracePt t="124860" x="6858000" y="3835400"/>
          <p14:tracePt t="124876" x="6819900" y="3835400"/>
          <p14:tracePt t="124897" x="6762750" y="3835400"/>
          <p14:tracePt t="124914" x="6699250" y="3835400"/>
          <p14:tracePt t="124926" x="6667500" y="3835400"/>
          <p14:tracePt t="124943" x="6654800" y="3835400"/>
          <p14:tracePt t="124959" x="6642100" y="3835400"/>
          <p14:tracePt t="124993" x="6635750" y="3835400"/>
          <p14:tracePt t="125002" x="6629400" y="3841750"/>
          <p14:tracePt t="125024" x="6629400" y="3854450"/>
          <p14:tracePt t="125032" x="6623050" y="3854450"/>
          <p14:tracePt t="125054" x="6623050" y="3867150"/>
          <p14:tracePt t="125068" x="6623050" y="3873500"/>
          <p14:tracePt t="125082" x="6616700" y="3892550"/>
          <p14:tracePt t="125097" x="6616700" y="3924300"/>
          <p14:tracePt t="125120" x="6616700" y="4006850"/>
          <p14:tracePt t="125135" x="6629400" y="4108450"/>
          <p14:tracePt t="125143" x="6629400" y="4146550"/>
          <p14:tracePt t="125160" x="6635750" y="4216400"/>
          <p14:tracePt t="125177" x="6642100" y="4267200"/>
          <p14:tracePt t="125196" x="6642100" y="4324350"/>
          <p14:tracePt t="125211" x="6648450" y="4375150"/>
          <p14:tracePt t="125227" x="6648450" y="4406900"/>
          <p14:tracePt t="125247" x="6648450" y="4419600"/>
          <p14:tracePt t="125331" x="6648450" y="4413250"/>
          <p14:tracePt t="125352" x="6648450" y="4400550"/>
          <p14:tracePt t="125368" x="6648450" y="4368800"/>
          <p14:tracePt t="125381" x="6648450" y="4324350"/>
          <p14:tracePt t="125404" x="6648450" y="4273550"/>
          <p14:tracePt t="125419" x="6648450" y="4210050"/>
          <p14:tracePt t="125434" x="6648450" y="4165600"/>
          <p14:tracePt t="125449" x="6648450" y="4121150"/>
          <p14:tracePt t="125458" x="6648450" y="4102100"/>
          <p14:tracePt t="125474" x="6648450" y="4064000"/>
          <p14:tracePt t="125495" x="6648450" y="4000500"/>
          <p14:tracePt t="125511" x="6648450" y="3981450"/>
          <p14:tracePt t="125525" x="6648450" y="3962400"/>
          <p14:tracePt t="125547" x="6648450" y="3943350"/>
          <p14:tracePt t="125559" x="6648450" y="3924300"/>
          <p14:tracePt t="125577" x="6648450" y="3917950"/>
          <p14:tracePt t="125593" x="6648450" y="3911600"/>
          <p14:tracePt t="125610" x="6648450" y="3905250"/>
          <p14:tracePt t="125628" x="6648450" y="3898900"/>
          <p14:tracePt t="125650" x="6642100" y="3898900"/>
          <p14:tracePt t="125702" x="6642100" y="3892550"/>
          <p14:tracePt t="125770" x="6642100" y="3886200"/>
          <p14:tracePt t="126187" x="6642100" y="3879850"/>
          <p14:tracePt t="126714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Domain Coding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Representation of frequency content of signal</a:t>
                </a:r>
              </a:p>
              <a:p>
                <a:r>
                  <a:rPr lang="en-US" dirty="0" smtClean="0"/>
                  <a:t>Modified discrete cosine transform (MDCT) widely used for audio</a:t>
                </a:r>
              </a:p>
              <a:p>
                <a:pPr lvl="1"/>
                <a:r>
                  <a:rPr lang="en-US" dirty="0" smtClean="0"/>
                  <a:t>DCT energy compaction (lower # of coefficients)</a:t>
                </a:r>
              </a:p>
              <a:p>
                <a:pPr lvl="1"/>
                <a:r>
                  <a:rPr lang="en-US" dirty="0" smtClean="0"/>
                  <a:t>Reduced block effects</a:t>
                </a:r>
              </a:p>
              <a:p>
                <a:r>
                  <a:rPr lang="en-US" dirty="0" smtClean="0"/>
                  <a:t>MDCT definition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</a:rPr>
                          <m:t>−1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+2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e>
                                </m:d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𝑁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=0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𝑁</m:t>
                        </m:r>
                        <m:r>
                          <a:rPr lang="en-US" i="1">
                            <a:latin typeface="Cambria Math"/>
                          </a:rPr>
                          <m:t>/2−1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e>
                        </m:d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+2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e>
                                </m:d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/>
                                      </a:rPr>
                                      <m:t>𝑁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=0,1, …,</m:t>
                    </m:r>
                    <m:r>
                      <a:rPr lang="en-US" b="0" i="1" smtClean="0">
                        <a:latin typeface="Cambria Math"/>
                      </a:rPr>
                      <m:t>𝑁</m:t>
                    </m:r>
                    <m:r>
                      <a:rPr lang="en-US" b="0" i="1" smtClean="0">
                        <a:latin typeface="Cambria Math"/>
                      </a:rPr>
                      <m:t>−1</m:t>
                    </m:r>
                  </m:oMath>
                </a14:m>
                <a:endParaRPr lang="en-US" b="0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𝑘</m:t>
                    </m:r>
                    <m:r>
                      <a:rPr lang="en-US" b="0" i="1" smtClean="0">
                        <a:latin typeface="Cambria Math"/>
                      </a:rPr>
                      <m:t>=0,1,…,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</a:rPr>
                          <m:t>/2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−1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Notice half coefficients for each window</a:t>
                </a:r>
              </a:p>
              <a:p>
                <a:pPr lvl="2"/>
                <a:r>
                  <a:rPr lang="en-US" dirty="0" smtClean="0"/>
                  <a:t>Lapped transform (designed with overlapping windows built in)</a:t>
                </a:r>
              </a:p>
              <a:p>
                <a:r>
                  <a:rPr lang="en-US" dirty="0" smtClean="0"/>
                  <a:t>Like with FFT, windows are used but must satisfy </a:t>
                </a:r>
                <a:r>
                  <a:rPr lang="en-US" dirty="0"/>
                  <a:t>more conditions (</a:t>
                </a:r>
                <a:r>
                  <a:rPr lang="en-US" dirty="0" err="1"/>
                  <a:t>Princen</a:t>
                </a:r>
                <a:r>
                  <a:rPr lang="en-US" dirty="0"/>
                  <a:t>-Bradley </a:t>
                </a:r>
                <a:r>
                  <a:rPr lang="en-US" dirty="0" smtClean="0"/>
                  <a:t>condition)</a:t>
                </a:r>
                <a:endParaRPr lang="en-US" dirty="0"/>
              </a:p>
              <a:p>
                <a:pPr lvl="1"/>
                <a:r>
                  <a:rPr lang="en-US" b="0" dirty="0" smtClean="0"/>
                  <a:t>Window applied both to analysis (MDCT) and synthesis (</a:t>
                </a:r>
                <a:r>
                  <a:rPr lang="en-US" b="0" dirty="0" err="1" smtClean="0"/>
                  <a:t>iMDCT</a:t>
                </a:r>
                <a:r>
                  <a:rPr lang="en-US" b="0" dirty="0" smtClean="0"/>
                  <a:t>) equations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6"/>
                <a:stretch>
                  <a:fillRect t="-2140" r="-667" b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96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3"/>
    </mc:Choice>
    <mc:Fallback>
      <p:transition spd="slow" advTm="3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Entropy </a:t>
            </a:r>
            <a:r>
              <a:rPr lang="en-US" dirty="0"/>
              <a:t>(lossless) </a:t>
            </a:r>
            <a:r>
              <a:rPr lang="en-US" dirty="0" smtClean="0"/>
              <a:t>coding removes redundancy in coded data without loss in quality</a:t>
            </a:r>
          </a:p>
          <a:p>
            <a:r>
              <a:rPr lang="en-US" dirty="0" smtClean="0"/>
              <a:t>Pure entropy coding (lossless-only)</a:t>
            </a:r>
          </a:p>
          <a:p>
            <a:pPr lvl="1"/>
            <a:r>
              <a:rPr lang="en-US" dirty="0" smtClean="0"/>
              <a:t>Huffman encoding – statistical coding </a:t>
            </a:r>
          </a:p>
          <a:p>
            <a:pPr lvl="2"/>
            <a:r>
              <a:rPr lang="en-US" dirty="0" smtClean="0"/>
              <a:t>More often occurring symbols have shorter code words</a:t>
            </a:r>
          </a:p>
          <a:p>
            <a:pPr lvl="2"/>
            <a:r>
              <a:rPr lang="en-US" dirty="0" smtClean="0"/>
              <a:t>Fast method using a lookup table</a:t>
            </a:r>
          </a:p>
          <a:p>
            <a:pPr lvl="1"/>
            <a:r>
              <a:rPr lang="en-US" dirty="0" smtClean="0"/>
              <a:t> Cannot achieve very high compression</a:t>
            </a:r>
          </a:p>
          <a:p>
            <a:r>
              <a:rPr lang="en-US" dirty="0" smtClean="0"/>
              <a:t>Extended lossless coding</a:t>
            </a:r>
          </a:p>
          <a:p>
            <a:pPr lvl="1"/>
            <a:r>
              <a:rPr lang="en-US" dirty="0" err="1" smtClean="0"/>
              <a:t>Lossy</a:t>
            </a:r>
            <a:r>
              <a:rPr lang="en-US" dirty="0" smtClean="0"/>
              <a:t> coder followed by entropy coding</a:t>
            </a:r>
          </a:p>
          <a:p>
            <a:pPr lvl="1"/>
            <a:r>
              <a:rPr lang="en-US" dirty="0" smtClean="0"/>
              <a:t>20% compression gain</a:t>
            </a:r>
          </a:p>
          <a:p>
            <a:pPr lvl="2"/>
            <a:r>
              <a:rPr lang="en-US" dirty="0" smtClean="0"/>
              <a:t>MP3 – perceptual coding followed by entropy coding</a:t>
            </a:r>
          </a:p>
          <a:p>
            <a:r>
              <a:rPr lang="en-US" dirty="0" smtClean="0"/>
              <a:t>Scalable lossless coding</a:t>
            </a:r>
          </a:p>
          <a:p>
            <a:pPr lvl="1"/>
            <a:r>
              <a:rPr lang="en-US" dirty="0" smtClean="0"/>
              <a:t>Can have perfect reproduction</a:t>
            </a:r>
          </a:p>
          <a:p>
            <a:pPr lvl="1"/>
            <a:r>
              <a:rPr lang="en-US" dirty="0" smtClean="0"/>
              <a:t>Input first encoded, residual error is entropy coded</a:t>
            </a:r>
          </a:p>
          <a:p>
            <a:pPr lvl="1"/>
            <a:r>
              <a:rPr lang="en-US" dirty="0" smtClean="0"/>
              <a:t>Results in two bit streams</a:t>
            </a:r>
          </a:p>
          <a:p>
            <a:pPr lvl="2"/>
            <a:r>
              <a:rPr lang="en-US" dirty="0" smtClean="0"/>
              <a:t>Can choose </a:t>
            </a:r>
            <a:r>
              <a:rPr lang="en-US" dirty="0" err="1" smtClean="0"/>
              <a:t>lossy</a:t>
            </a:r>
            <a:r>
              <a:rPr lang="en-US" dirty="0" smtClean="0"/>
              <a:t> </a:t>
            </a:r>
            <a:r>
              <a:rPr lang="en-US" dirty="0" err="1" smtClean="0"/>
              <a:t>lowbit</a:t>
            </a:r>
            <a:r>
              <a:rPr lang="en-US" dirty="0" smtClean="0"/>
              <a:t> rate and combine for high quality lossless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12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3" b="42825"/>
          <a:stretch/>
        </p:blipFill>
        <p:spPr bwMode="auto">
          <a:xfrm>
            <a:off x="4663440" y="3597112"/>
            <a:ext cx="4143375" cy="109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77"/>
          <a:stretch/>
        </p:blipFill>
        <p:spPr bwMode="auto">
          <a:xfrm>
            <a:off x="4595812" y="2143964"/>
            <a:ext cx="4143375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1" b="-391"/>
          <a:stretch/>
        </p:blipFill>
        <p:spPr bwMode="auto">
          <a:xfrm>
            <a:off x="4702424" y="5003369"/>
            <a:ext cx="4143375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45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"/>
    </mc:Choice>
    <mc:Fallback>
      <p:transition spd="slow" advTm="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MP3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Filterbank</a:t>
            </a:r>
            <a:r>
              <a:rPr lang="en-US" dirty="0" smtClean="0"/>
              <a:t> splits audio into 32 </a:t>
            </a:r>
            <a:r>
              <a:rPr lang="en-US" dirty="0" err="1" smtClean="0"/>
              <a:t>subbands</a:t>
            </a:r>
            <a:endParaRPr lang="en-US" dirty="0" smtClean="0"/>
          </a:p>
          <a:p>
            <a:pPr lvl="1"/>
            <a:r>
              <a:rPr lang="en-US" dirty="0" smtClean="0"/>
              <a:t>Each decimated to 32-36 MDCT coefficients</a:t>
            </a:r>
          </a:p>
          <a:p>
            <a:pPr lvl="1"/>
            <a:r>
              <a:rPr lang="en-US" dirty="0" smtClean="0"/>
              <a:t>32 x 36 = 1152 samples per frame</a:t>
            </a:r>
          </a:p>
          <a:p>
            <a:r>
              <a:rPr lang="en-US" dirty="0" smtClean="0"/>
              <a:t>Each band processed separately</a:t>
            </a:r>
          </a:p>
          <a:p>
            <a:pPr lvl="1"/>
            <a:r>
              <a:rPr lang="en-US" dirty="0" smtClean="0"/>
              <a:t>MDCT block length of 18 and 6</a:t>
            </a:r>
          </a:p>
          <a:p>
            <a:pPr lvl="2"/>
            <a:r>
              <a:rPr lang="en-US" dirty="0" smtClean="0"/>
              <a:t>Requires windows of 36 and 12 for 50% overlap</a:t>
            </a:r>
          </a:p>
          <a:p>
            <a:pPr lvl="1"/>
            <a:r>
              <a:rPr lang="en-US" dirty="0" smtClean="0"/>
              <a:t>Longer blocks give better frequency resolution (stationary signals)</a:t>
            </a:r>
          </a:p>
          <a:p>
            <a:pPr lvl="1"/>
            <a:r>
              <a:rPr lang="en-US" dirty="0" smtClean="0"/>
              <a:t>Shorter block length for better time resolution during transients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1152 samples per frame (~26 </a:t>
                </a:r>
                <a:r>
                  <a:rPr lang="en-US" dirty="0" err="1" smtClean="0"/>
                  <a:t>msec</a:t>
                </a:r>
                <a:r>
                  <a:rPr lang="en-US" dirty="0" smtClean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1152/2 = 576</m:t>
                    </m:r>
                  </m:oMath>
                </a14:m>
                <a:r>
                  <a:rPr lang="en-US" dirty="0" smtClean="0"/>
                  <a:t> MDCT coefficients/frame</a:t>
                </a:r>
              </a:p>
              <a:p>
                <a:r>
                  <a:rPr lang="en-US" dirty="0" smtClean="0"/>
                  <a:t>Coefficients quantized using psychoacoustic model with masking threshold computed using 1024-pont FFT coefficients</a:t>
                </a:r>
              </a:p>
              <a:p>
                <a:r>
                  <a:rPr lang="en-US" dirty="0" smtClean="0"/>
                  <a:t>Control parameters</a:t>
                </a:r>
              </a:p>
              <a:p>
                <a:pPr lvl="1"/>
                <a:r>
                  <a:rPr lang="en-US" dirty="0" smtClean="0"/>
                  <a:t>Sampling rate (kHz) – 48, 44.1, 32</a:t>
                </a:r>
              </a:p>
              <a:p>
                <a:pPr lvl="1"/>
                <a:r>
                  <a:rPr lang="en-US" dirty="0" smtClean="0"/>
                  <a:t>Bit rate (kbps) – 320, 256, …, 32</a:t>
                </a:r>
              </a:p>
              <a:p>
                <a:r>
                  <a:rPr lang="en-US" dirty="0" smtClean="0"/>
                  <a:t>Huffman coding of quantized MDCT coefficients</a:t>
                </a:r>
              </a:p>
              <a:p>
                <a:pPr lvl="1"/>
                <a:r>
                  <a:rPr lang="en-US" dirty="0" smtClean="0"/>
                  <a:t>Arrange coefficients in order of increasing frequency </a:t>
                </a:r>
              </a:p>
              <a:p>
                <a:pPr lvl="2"/>
                <a:r>
                  <a:rPr lang="en-US" dirty="0" smtClean="0"/>
                  <a:t>More energy in lower frequencies</a:t>
                </a:r>
              </a:p>
              <a:p>
                <a:pPr lvl="1"/>
                <a:r>
                  <a:rPr lang="en-US" dirty="0" smtClean="0"/>
                  <a:t>Results in more efficient Huffman coding</a:t>
                </a:r>
              </a:p>
              <a:p>
                <a:r>
                  <a:rPr lang="en-US" dirty="0" smtClean="0"/>
                  <a:t>Frequency bins divided into three regions for efficient coding</a:t>
                </a:r>
              </a:p>
              <a:p>
                <a:pPr lvl="1"/>
                <a:r>
                  <a:rPr lang="en-US" dirty="0" smtClean="0"/>
                  <a:t>Run-zero – high frequency area with no energy</a:t>
                </a:r>
              </a:p>
              <a:p>
                <a:pPr lvl="1"/>
                <a:r>
                  <a:rPr lang="en-US" dirty="0" smtClean="0"/>
                  <a:t>Count-1 – are containing values of [-1, 0, 1]</a:t>
                </a:r>
              </a:p>
              <a:p>
                <a:pPr lvl="1"/>
                <a:r>
                  <a:rPr lang="en-US" dirty="0" smtClean="0"/>
                  <a:t>Big-value – coded with high precision</a:t>
                </a:r>
              </a:p>
              <a:p>
                <a:pPr lvl="2"/>
                <a:r>
                  <a:rPr lang="en-US" dirty="0" smtClean="0"/>
                  <a:t>Further divided into 3 sub regions and each is Huffman coded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6"/>
                <a:stretch>
                  <a:fillRect t="-1031" r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13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" y="1472273"/>
            <a:ext cx="4025265" cy="22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7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442"/>
    </mc:Choice>
    <mc:Fallback>
      <p:transition spd="slow" advTm="22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70" x="2292350" y="1612900"/>
          <p14:tracePt t="15294" x="2279650" y="1606550"/>
          <p14:tracePt t="15311" x="2266950" y="1606550"/>
          <p14:tracePt t="15333" x="2241550" y="1600200"/>
          <p14:tracePt t="15347" x="2235200" y="1600200"/>
          <p14:tracePt t="15361" x="2209800" y="1593850"/>
          <p14:tracePt t="15375" x="2171700" y="1587500"/>
          <p14:tracePt t="15391" x="2139950" y="1581150"/>
          <p14:tracePt t="15406" x="2114550" y="1574800"/>
          <p14:tracePt t="15416" x="2051050" y="1568450"/>
          <p14:tracePt t="15436" x="1993900" y="1549400"/>
          <p14:tracePt t="15452" x="1936750" y="1536700"/>
          <p14:tracePt t="15468" x="1885950" y="1524000"/>
          <p14:tracePt t="15488" x="1816100" y="1517650"/>
          <p14:tracePt t="15503" x="1746250" y="1517650"/>
          <p14:tracePt t="15519" x="1631950" y="1524000"/>
          <p14:tracePt t="15535" x="1524000" y="1549400"/>
          <p14:tracePt t="15564" x="1358900" y="1600200"/>
          <p14:tracePt t="15578" x="1270000" y="1631950"/>
          <p14:tracePt t="15593" x="1193800" y="1689100"/>
          <p14:tracePt t="15608" x="1143000" y="1727200"/>
          <p14:tracePt t="15631" x="1085850" y="1771650"/>
          <p14:tracePt t="15639" x="1047750" y="1809750"/>
          <p14:tracePt t="15660" x="996950" y="1847850"/>
          <p14:tracePt t="15674" x="971550" y="1879600"/>
          <p14:tracePt t="15689" x="952500" y="1898650"/>
          <p14:tracePt t="15719" x="889000" y="1955800"/>
          <p14:tracePt t="15734" x="863600" y="1993900"/>
          <p14:tracePt t="15751" x="831850" y="2032000"/>
          <p14:tracePt t="15764" x="800100" y="2070100"/>
          <p14:tracePt t="15780" x="787400" y="2120900"/>
          <p14:tracePt t="15802" x="768350" y="2152650"/>
          <p14:tracePt t="15817" x="749300" y="2203450"/>
          <p14:tracePt t="15831" x="742950" y="2216150"/>
          <p14:tracePt t="15853" x="730250" y="2260600"/>
          <p14:tracePt t="15862" x="711200" y="2298700"/>
          <p14:tracePt t="15876" x="704850" y="2311400"/>
          <p14:tracePt t="15891" x="685800" y="2349500"/>
          <p14:tracePt t="15906" x="673100" y="2374900"/>
          <p14:tracePt t="15928" x="647700" y="2432050"/>
          <p14:tracePt t="15937" x="628650" y="2476500"/>
          <p14:tracePt t="15958" x="596900" y="2527300"/>
          <p14:tracePt t="15973" x="584200" y="2546350"/>
          <p14:tracePt t="15988" x="571500" y="2559050"/>
          <p14:tracePt t="16025" x="571500" y="2565400"/>
          <p14:tracePt t="16414" x="577850" y="2565400"/>
          <p14:tracePt t="16428" x="596900" y="2565400"/>
          <p14:tracePt t="16452" x="609600" y="2565400"/>
          <p14:tracePt t="16460" x="628650" y="2565400"/>
          <p14:tracePt t="16481" x="654050" y="2565400"/>
          <p14:tracePt t="16495" x="660400" y="2565400"/>
          <p14:tracePt t="16506" x="666750" y="2565400"/>
          <p14:tracePt t="16524" x="673100" y="2565400"/>
          <p14:tracePt t="16569" x="679450" y="2565400"/>
          <p14:tracePt t="16600" x="685800" y="2565400"/>
          <p14:tracePt t="16638" x="692150" y="2565400"/>
          <p14:tracePt t="16652" x="704850" y="2571750"/>
          <p14:tracePt t="16695" x="711200" y="2571750"/>
          <p14:tracePt t="16742" x="717550" y="2571750"/>
          <p14:tracePt t="16852" x="717550" y="2578100"/>
          <p14:tracePt t="17077" x="723900" y="2578100"/>
          <p14:tracePt t="17165" x="723900" y="2584450"/>
          <p14:tracePt t="17232" x="730250" y="2584450"/>
          <p14:tracePt t="17673" x="730250" y="2590800"/>
          <p14:tracePt t="17934" x="730250" y="2597150"/>
          <p14:tracePt t="19000" x="730250" y="2603500"/>
          <p14:tracePt t="19260" x="736600" y="2609850"/>
          <p14:tracePt t="19275" x="749300" y="2609850"/>
          <p14:tracePt t="19312" x="781050" y="2609850"/>
          <p14:tracePt t="19327" x="812800" y="2609850"/>
          <p14:tracePt t="19335" x="831850" y="2609850"/>
          <p14:tracePt t="19350" x="889000" y="2609850"/>
          <p14:tracePt t="19372" x="965200" y="2597150"/>
          <p14:tracePt t="19388" x="1016000" y="2590800"/>
          <p14:tracePt t="19402" x="1073150" y="2578100"/>
          <p14:tracePt t="19418" x="1117600" y="2552700"/>
          <p14:tracePt t="19432" x="1136650" y="2540000"/>
          <p14:tracePt t="19456" x="1155700" y="2527300"/>
          <p14:tracePt t="19468" x="1181100" y="2501900"/>
          <p14:tracePt t="19484" x="1206500" y="2463800"/>
          <p14:tracePt t="19491" x="1212850" y="2444750"/>
          <p14:tracePt t="19507" x="1231900" y="2393950"/>
          <p14:tracePt t="19528" x="1238250" y="2381250"/>
          <p14:tracePt t="19543" x="1257300" y="2330450"/>
          <p14:tracePt t="19558" x="1263650" y="2305050"/>
          <p14:tracePt t="19573" x="1270000" y="2247900"/>
          <p14:tracePt t="19595" x="1282700" y="2216150"/>
          <p14:tracePt t="19611" x="1289050" y="2171700"/>
          <p14:tracePt t="19625" x="1289050" y="2114550"/>
          <p14:tracePt t="19641" x="1289050" y="2063750"/>
          <p14:tracePt t="19656" x="1295400" y="2051050"/>
          <p14:tracePt t="19672" x="1295400" y="2006600"/>
          <p14:tracePt t="19687" x="1301750" y="1949450"/>
          <p14:tracePt t="19704" x="1308100" y="1892300"/>
          <p14:tracePt t="19720" x="1314450" y="1841500"/>
          <p14:tracePt t="19738" x="1320800" y="1797050"/>
          <p14:tracePt t="19753" x="1327150" y="1771650"/>
          <p14:tracePt t="19769" x="1327150" y="1758950"/>
          <p14:tracePt t="19786" x="1333500" y="1746250"/>
          <p14:tracePt t="19803" x="1339850" y="1733550"/>
          <p14:tracePt t="19819" x="1339850" y="1727200"/>
          <p14:tracePt t="19842" x="1339850" y="1720850"/>
          <p14:tracePt t="19939" x="1346200" y="1720850"/>
          <p14:tracePt t="19970" x="1352550" y="1746250"/>
          <p14:tracePt t="19984" x="1358900" y="1758950"/>
          <p14:tracePt t="20001" x="1365250" y="1790700"/>
          <p14:tracePt t="20013" x="1365250" y="1803400"/>
          <p14:tracePt t="20036" x="1371600" y="1835150"/>
          <p14:tracePt t="20051" x="1377950" y="1866900"/>
          <p14:tracePt t="20066" x="1384300" y="1905000"/>
          <p14:tracePt t="20081" x="1390650" y="1936750"/>
          <p14:tracePt t="20096" x="1397000" y="1993900"/>
          <p14:tracePt t="20124" x="1409700" y="2051050"/>
          <p14:tracePt t="20143" x="1409700" y="2101850"/>
          <p14:tracePt t="20157" x="1416050" y="2127250"/>
          <p14:tracePt t="20172" x="1416050" y="2146300"/>
          <p14:tracePt t="20192" x="1428750" y="2197100"/>
          <p14:tracePt t="20208" x="1428750" y="2235200"/>
          <p14:tracePt t="20223" x="1435100" y="2254250"/>
          <p14:tracePt t="20241" x="1435100" y="2279650"/>
          <p14:tracePt t="20260" x="1435100" y="2311400"/>
          <p14:tracePt t="20275" x="1447800" y="2362200"/>
          <p14:tracePt t="20287" x="1447800" y="2381250"/>
          <p14:tracePt t="20304" x="1447800" y="2432050"/>
          <p14:tracePt t="20321" x="1454150" y="2482850"/>
          <p14:tracePt t="20337" x="1454150" y="2540000"/>
          <p14:tracePt t="20354" x="1454150" y="2590800"/>
          <p14:tracePt t="20370" x="1454150" y="2647950"/>
          <p14:tracePt t="20387" x="1460500" y="2698750"/>
          <p14:tracePt t="20404" x="1460500" y="2755900"/>
          <p14:tracePt t="20421" x="1460500" y="2768600"/>
          <p14:tracePt t="20439" x="1460500" y="2794000"/>
          <p14:tracePt t="20471" x="1460500" y="2800350"/>
          <p14:tracePt t="20492" x="1460500" y="2819400"/>
          <p14:tracePt t="20508" x="1460500" y="2825750"/>
          <p14:tracePt t="20523" x="1460500" y="2851150"/>
          <p14:tracePt t="20537" x="1460500" y="2863850"/>
          <p14:tracePt t="20558" x="1460500" y="2876550"/>
          <p14:tracePt t="20573" x="1460500" y="2889250"/>
          <p14:tracePt t="20590" x="1460500" y="2901950"/>
          <p14:tracePt t="20714" x="1460500" y="2882900"/>
          <p14:tracePt t="20729" x="1466850" y="2876550"/>
          <p14:tracePt t="20744" x="1473200" y="2851150"/>
          <p14:tracePt t="20754" x="1473200" y="2838450"/>
          <p14:tracePt t="20770" x="1479550" y="2813050"/>
          <p14:tracePt t="20791" x="1479550" y="2781300"/>
          <p14:tracePt t="20808" x="1485900" y="2736850"/>
          <p14:tracePt t="20822" x="1485900" y="2686050"/>
          <p14:tracePt t="20838" x="1485900" y="2628900"/>
          <p14:tracePt t="20857" x="1485900" y="2597150"/>
          <p14:tracePt t="20877" x="1485900" y="2546350"/>
          <p14:tracePt t="20888" x="1485900" y="2489200"/>
          <p14:tracePt t="20905" x="1485900" y="2451100"/>
          <p14:tracePt t="20920" x="1485900" y="2432050"/>
          <p14:tracePt t="20937" x="1485900" y="2381250"/>
          <p14:tracePt t="20954" x="1485900" y="2330450"/>
          <p14:tracePt t="20971" x="1485900" y="2273300"/>
          <p14:tracePt t="20988" x="1485900" y="2241550"/>
          <p14:tracePt t="21004" x="1485900" y="2209800"/>
          <p14:tracePt t="21020" x="1485900" y="2152650"/>
          <p14:tracePt t="21038" x="1473200" y="2101850"/>
          <p14:tracePt t="21055" x="1473200" y="2051050"/>
          <p14:tracePt t="21082" x="1473200" y="2019300"/>
          <p14:tracePt t="21102" x="1473200" y="1987550"/>
          <p14:tracePt t="21119" x="1473200" y="1955800"/>
          <p14:tracePt t="21132" x="1473200" y="1943100"/>
          <p14:tracePt t="21155" x="1466850" y="1930400"/>
          <p14:tracePt t="21169" x="1466850" y="1911350"/>
          <p14:tracePt t="21185" x="1466850" y="1885950"/>
          <p14:tracePt t="21200" x="1466850" y="1879600"/>
          <p14:tracePt t="21215" x="1466850" y="1854200"/>
          <p14:tracePt t="21223" x="1466850" y="1841500"/>
          <p14:tracePt t="21244" x="1466850" y="1835150"/>
          <p14:tracePt t="21259" x="1466850" y="1828800"/>
          <p14:tracePt t="21355" x="1460500" y="1828800"/>
          <p14:tracePt t="21386" x="1454150" y="1841500"/>
          <p14:tracePt t="21401" x="1454150" y="1847850"/>
          <p14:tracePt t="21418" x="1447800" y="1860550"/>
          <p14:tracePt t="21432" x="1447800" y="1879600"/>
          <p14:tracePt t="21452" x="1441450" y="1905000"/>
          <p14:tracePt t="21467" x="1435100" y="1936750"/>
          <p14:tracePt t="21482" x="1428750" y="1993900"/>
          <p14:tracePt t="21498" x="1422400" y="2038350"/>
          <p14:tracePt t="21512" x="1422400" y="2089150"/>
          <p14:tracePt t="21543" x="1416050" y="2159000"/>
          <p14:tracePt t="21557" x="1409700" y="2209800"/>
          <p14:tracePt t="21573" x="1409700" y="2273300"/>
          <p14:tracePt t="21588" x="1397000" y="2330450"/>
          <p14:tracePt t="21608" x="1390650" y="2381250"/>
          <p14:tracePt t="21624" x="1390650" y="2438400"/>
          <p14:tracePt t="21640" x="1390650" y="2476500"/>
          <p14:tracePt t="21655" x="1390650" y="2540000"/>
          <p14:tracePt t="21676" x="1390650" y="2559050"/>
          <p14:tracePt t="21692" x="1390650" y="2616200"/>
          <p14:tracePt t="21706" x="1390650" y="2673350"/>
          <p14:tracePt t="21713" x="1390650" y="2692400"/>
          <p14:tracePt t="21728" x="1390650" y="2717800"/>
          <p14:tracePt t="21749" x="1390650" y="2749550"/>
          <p14:tracePt t="21764" x="1390650" y="2781300"/>
          <p14:tracePt t="21779" x="1390650" y="2838450"/>
          <p14:tracePt t="21793" x="1390650" y="2870200"/>
          <p14:tracePt t="21809" x="1390650" y="2882900"/>
          <p14:tracePt t="21832" x="1390650" y="2901950"/>
          <p14:tracePt t="21847" x="1390650" y="2914650"/>
          <p14:tracePt t="21886" x="1390650" y="2921000"/>
          <p14:tracePt t="21938" x="1390650" y="2927350"/>
          <p14:tracePt t="21975" x="1390650" y="2933700"/>
          <p14:tracePt t="22063" x="1390650" y="2927350"/>
          <p14:tracePt t="22079" x="1390650" y="2921000"/>
          <p14:tracePt t="22093" x="1390650" y="2895600"/>
          <p14:tracePt t="22108" x="1390650" y="2863850"/>
          <p14:tracePt t="22131" x="1390650" y="2819400"/>
          <p14:tracePt t="22146" x="1390650" y="2768600"/>
          <p14:tracePt t="22162" x="1390650" y="2711450"/>
          <p14:tracePt t="22171" x="1390650" y="2698750"/>
          <p14:tracePt t="22188" x="1390650" y="2679700"/>
          <p14:tracePt t="22208" x="1403350" y="2628900"/>
          <p14:tracePt t="22223" x="1403350" y="2578100"/>
          <p14:tracePt t="22238" x="1403350" y="2559050"/>
          <p14:tracePt t="22255" x="1403350" y="2533650"/>
          <p14:tracePt t="22274" x="1403350" y="2527300"/>
          <p14:tracePt t="22291" x="1403350" y="2495550"/>
          <p14:tracePt t="22304" x="1409700" y="2457450"/>
          <p14:tracePt t="22321" x="1409700" y="2451100"/>
          <p14:tracePt t="22347" x="1409700" y="2419350"/>
          <p14:tracePt t="22362" x="1409700" y="2393950"/>
          <p14:tracePt t="22376" x="1409700" y="2368550"/>
          <p14:tracePt t="22392" x="1409700" y="2362200"/>
          <p14:tracePt t="22408" x="1416050" y="2336800"/>
          <p14:tracePt t="22429" x="1416050" y="2324100"/>
          <p14:tracePt t="22446" x="1416050" y="2292350"/>
          <p14:tracePt t="22459" x="1416050" y="2266950"/>
          <p14:tracePt t="22474" x="1416050" y="2254250"/>
          <p14:tracePt t="22487" x="1416050" y="2241550"/>
          <p14:tracePt t="22508" x="1416050" y="2216150"/>
          <p14:tracePt t="22521" x="1416050" y="2197100"/>
          <p14:tracePt t="22538" x="1416050" y="2165350"/>
          <p14:tracePt t="22554" x="1416050" y="2146300"/>
          <p14:tracePt t="22575" x="1416050" y="2133600"/>
          <p14:tracePt t="22588" x="1416050" y="2114550"/>
          <p14:tracePt t="22605" x="1416050" y="2095500"/>
          <p14:tracePt t="22620" x="1416050" y="2076450"/>
          <p14:tracePt t="22636" x="1416050" y="2070100"/>
          <p14:tracePt t="22661" x="1416050" y="2044700"/>
          <p14:tracePt t="22675" x="1416050" y="2038350"/>
          <p14:tracePt t="22691" x="1416050" y="2032000"/>
          <p14:tracePt t="22707" x="1416050" y="2019300"/>
          <p14:tracePt t="22727" x="1416050" y="2012950"/>
          <p14:tracePt t="22742" x="1416050" y="2006600"/>
          <p14:tracePt t="22817" x="1416050" y="2000250"/>
          <p14:tracePt t="22869" x="1416050" y="1993900"/>
          <p14:tracePt t="22914" x="1416050" y="1987550"/>
          <p14:tracePt t="22929" x="1416050" y="1981200"/>
          <p14:tracePt t="22976" x="1416050" y="1968500"/>
          <p14:tracePt t="23040" x="1416050" y="1962150"/>
          <p14:tracePt t="23056" x="1416050" y="1949450"/>
          <p14:tracePt t="23093" x="1416050" y="1943100"/>
          <p14:tracePt t="23146" x="1416050" y="1936750"/>
          <p14:tracePt t="23175" x="1416050" y="1930400"/>
          <p14:tracePt t="23211" x="1416050" y="1924050"/>
          <p14:tracePt t="23248" x="1416050" y="1917700"/>
          <p14:tracePt t="23524" x="1416050" y="1911350"/>
          <p14:tracePt t="23734" x="1416050" y="1905000"/>
          <p14:tracePt t="23965" x="1416050" y="1898650"/>
          <p14:tracePt t="23996" x="1416050" y="1892300"/>
          <p14:tracePt t="24069" x="1416050" y="1885950"/>
          <p14:tracePt t="24174" x="1416050" y="1879600"/>
          <p14:tracePt t="24367" x="1416050" y="1873250"/>
          <p14:tracePt t="24644" x="1409700" y="1873250"/>
          <p14:tracePt t="24696" x="1403350" y="1879600"/>
          <p14:tracePt t="24740" x="1390650" y="1885950"/>
          <p14:tracePt t="24784" x="1384300" y="1885950"/>
          <p14:tracePt t="25010" x="1390650" y="1885950"/>
          <p14:tracePt t="25052" x="1397000" y="1885950"/>
          <p14:tracePt t="25165" x="1397000" y="1879600"/>
          <p14:tracePt t="25179" x="1397000" y="1873250"/>
          <p14:tracePt t="25208" x="1397000" y="1860550"/>
          <p14:tracePt t="25224" x="1397000" y="1841500"/>
          <p14:tracePt t="25239" x="1397000" y="1822450"/>
          <p14:tracePt t="25261" x="1397000" y="1797050"/>
          <p14:tracePt t="25276" x="1397000" y="1771650"/>
          <p14:tracePt t="25291" x="1397000" y="1765300"/>
          <p14:tracePt t="25306" x="1397000" y="1746250"/>
          <p14:tracePt t="25478" x="1397000" y="1752600"/>
          <p14:tracePt t="25492" x="1397000" y="1765300"/>
          <p14:tracePt t="25506" x="1397000" y="1778000"/>
          <p14:tracePt t="25522" x="1390650" y="1797050"/>
          <p14:tracePt t="25538" x="1390650" y="1803400"/>
          <p14:tracePt t="25553" x="1390650" y="1822450"/>
          <p14:tracePt t="25573" x="1390650" y="1828800"/>
          <p14:tracePt t="25603" x="1390650" y="1835150"/>
          <p14:tracePt t="25641" x="1390650" y="1841500"/>
          <p14:tracePt t="25902" x="1384300" y="1841500"/>
          <p14:tracePt t="26045" x="1384300" y="1847850"/>
          <p14:tracePt t="26111" x="1377950" y="1847850"/>
          <p14:tracePt t="26253" x="1377950" y="1854200"/>
          <p14:tracePt t="26410" x="1371600" y="1854200"/>
          <p14:tracePt t="26432" x="1371600" y="1860550"/>
          <p14:tracePt t="27573" x="1371600" y="1866900"/>
          <p14:tracePt t="27692" x="1377950" y="1866900"/>
          <p14:tracePt t="27812" x="1377950" y="1860550"/>
          <p14:tracePt t="27827" x="1377950" y="1854200"/>
          <p14:tracePt t="27834" x="1377950" y="1847850"/>
          <p14:tracePt t="27848" x="1377950" y="1841500"/>
          <p14:tracePt t="27886" x="1377950" y="1835150"/>
          <p14:tracePt t="27998" x="1377950" y="1828800"/>
          <p14:tracePt t="28021" x="1377950" y="1816100"/>
          <p14:tracePt t="28214" x="1377950" y="1835150"/>
          <p14:tracePt t="28235" x="1377950" y="1873250"/>
          <p14:tracePt t="28250" x="1377950" y="1917700"/>
          <p14:tracePt t="28266" x="1377950" y="1962150"/>
          <p14:tracePt t="28280" x="1377950" y="2012950"/>
          <p14:tracePt t="28296" x="1371600" y="2076450"/>
          <p14:tracePt t="28311" x="1371600" y="2133600"/>
          <p14:tracePt t="28324" x="1371600" y="2152650"/>
          <p14:tracePt t="28340" x="1371600" y="2203450"/>
          <p14:tracePt t="28355" x="1371600" y="2260600"/>
          <p14:tracePt t="28369" x="1371600" y="2305050"/>
          <p14:tracePt t="28385" x="1371600" y="2355850"/>
          <p14:tracePt t="28407" x="1371600" y="2381250"/>
          <p14:tracePt t="28422" x="1371600" y="2425700"/>
          <p14:tracePt t="28436" x="1371600" y="2444750"/>
          <p14:tracePt t="28459" x="1371600" y="2470150"/>
          <p14:tracePt t="28467" x="1371600" y="2501900"/>
          <p14:tracePt t="28496" x="1371600" y="2508250"/>
          <p14:tracePt t="28527" x="1371600" y="2514600"/>
          <p14:tracePt t="28546" x="1371600" y="2520950"/>
          <p14:tracePt t="28593" x="1371600" y="2527300"/>
          <p14:tracePt t="28631" x="1371600" y="2533650"/>
          <p14:tracePt t="28669" x="1371600" y="2546350"/>
          <p14:tracePt t="28790" x="1371600" y="2540000"/>
          <p14:tracePt t="28795" x="1371600" y="2527300"/>
          <p14:tracePt t="28812" x="1371600" y="2508250"/>
          <p14:tracePt t="28832" x="1371600" y="2476500"/>
          <p14:tracePt t="28844" x="1371600" y="2432050"/>
          <p14:tracePt t="28862" x="1371600" y="2400300"/>
          <p14:tracePt t="28877" x="1377950" y="2355850"/>
          <p14:tracePt t="28892" x="1377950" y="2311400"/>
          <p14:tracePt t="28908" x="1377950" y="2266950"/>
          <p14:tracePt t="28929" x="1384300" y="2235200"/>
          <p14:tracePt t="28942" x="1390650" y="2216150"/>
          <p14:tracePt t="28959" x="1390650" y="2197100"/>
          <p14:tracePt t="28976" x="1397000" y="2171700"/>
          <p14:tracePt t="28992" x="1403350" y="2139950"/>
          <p14:tracePt t="29008" x="1403350" y="2127250"/>
          <p14:tracePt t="29026" x="1409700" y="2095500"/>
          <p14:tracePt t="29043" x="1409700" y="2089150"/>
          <p14:tracePt t="29058" x="1416050" y="2063750"/>
          <p14:tracePt t="29076" x="1416050" y="2051050"/>
          <p14:tracePt t="29095" x="1416050" y="2044700"/>
          <p14:tracePt t="29109" x="1416050" y="2025650"/>
          <p14:tracePt t="29129" x="1416050" y="2019300"/>
          <p14:tracePt t="29161" x="1416050" y="2012950"/>
          <p14:tracePt t="29205" x="1416050" y="2006600"/>
          <p14:tracePt t="29317" x="1416050" y="2000250"/>
          <p14:tracePt t="29443" x="1422400" y="2000250"/>
          <p14:tracePt t="29458" x="1428750" y="1993900"/>
          <p14:tracePt t="29473" x="1447800" y="1987550"/>
          <p14:tracePt t="29488" x="1473200" y="1981200"/>
          <p14:tracePt t="29503" x="1498600" y="1962150"/>
          <p14:tracePt t="29526" x="1536700" y="1955800"/>
          <p14:tracePt t="29540" x="1568450" y="1949450"/>
          <p14:tracePt t="29555" x="1625600" y="1943100"/>
          <p14:tracePt t="29562" x="1638300" y="1943100"/>
          <p14:tracePt t="29578" x="1670050" y="1936750"/>
          <p14:tracePt t="29599" x="1727200" y="1936750"/>
          <p14:tracePt t="29615" x="1778000" y="1930400"/>
          <p14:tracePt t="29630" x="1816100" y="1924050"/>
          <p14:tracePt t="29652" x="1835150" y="1924050"/>
          <p14:tracePt t="29661" x="1841500" y="1924050"/>
          <p14:tracePt t="29681" x="1860550" y="1924050"/>
          <p14:tracePt t="29695" x="1866900" y="1924050"/>
          <p14:tracePt t="29712" x="1873250" y="1917700"/>
          <p14:tracePt t="29727" x="1879600" y="1917700"/>
          <p14:tracePt t="29756" x="1885950" y="1917700"/>
          <p14:tracePt t="29839" x="1905000" y="1917700"/>
          <p14:tracePt t="29853" x="1917700" y="1917700"/>
          <p14:tracePt t="29868" x="1936750" y="1917700"/>
          <p14:tracePt t="29883" x="1949450" y="1917700"/>
          <p14:tracePt t="29897" x="1962150" y="1917700"/>
          <p14:tracePt t="29913" x="1981200" y="1924050"/>
          <p14:tracePt t="29928" x="1993900" y="1924050"/>
          <p14:tracePt t="29946" x="2006600" y="1930400"/>
          <p14:tracePt t="29964" x="2019300" y="1930400"/>
          <p14:tracePt t="29979" x="2032000" y="1930400"/>
          <p14:tracePt t="29995" x="2038350" y="1930400"/>
          <p14:tracePt t="30013" x="2051050" y="1930400"/>
          <p14:tracePt t="30039" x="2076450" y="1930400"/>
          <p14:tracePt t="30055" x="2089150" y="1936750"/>
          <p14:tracePt t="30070" x="2095500" y="1936750"/>
          <p14:tracePt t="30106" x="2108200" y="1936750"/>
          <p14:tracePt t="30121" x="2114550" y="1936750"/>
          <p14:tracePt t="30137" x="2120900" y="1936750"/>
          <p14:tracePt t="30151" x="2133600" y="1936750"/>
          <p14:tracePt t="30166" x="2139950" y="1936750"/>
          <p14:tracePt t="30188" x="2146300" y="1936750"/>
          <p14:tracePt t="30202" x="2152650" y="1936750"/>
          <p14:tracePt t="30211" x="2165350" y="1936750"/>
          <p14:tracePt t="30227" x="2178050" y="1936750"/>
          <p14:tracePt t="30242" x="2190750" y="1936750"/>
          <p14:tracePt t="30262" x="2203450" y="1936750"/>
          <p14:tracePt t="30278" x="2209800" y="1936750"/>
          <p14:tracePt t="30296" x="2228850" y="1936750"/>
          <p14:tracePt t="30311" x="2241550" y="1936750"/>
          <p14:tracePt t="30331" x="2247900" y="1936750"/>
          <p14:tracePt t="30347" x="2254250" y="1936750"/>
          <p14:tracePt t="30360" x="2260600" y="1936750"/>
          <p14:tracePt t="30379" x="2266950" y="1936750"/>
          <p14:tracePt t="30405" x="2279650" y="1936750"/>
          <p14:tracePt t="30420" x="2292350" y="1936750"/>
          <p14:tracePt t="30591" x="2292350" y="1943100"/>
          <p14:tracePt t="30606" x="2286000" y="1943100"/>
          <p14:tracePt t="30645" x="2279650" y="1949450"/>
          <p14:tracePt t="30673" x="2266950" y="1949450"/>
          <p14:tracePt t="30704" x="2254250" y="1955800"/>
          <p14:tracePt t="30718" x="2241550" y="1962150"/>
          <p14:tracePt t="30733" x="2222500" y="1962150"/>
          <p14:tracePt t="30749" x="2209800" y="1968500"/>
          <p14:tracePt t="30765" x="2197100" y="1968500"/>
          <p14:tracePt t="30785" x="2159000" y="1974850"/>
          <p14:tracePt t="30800" x="2127250" y="1974850"/>
          <p14:tracePt t="30815" x="2114550" y="1974850"/>
          <p14:tracePt t="30822" x="2108200" y="1974850"/>
          <p14:tracePt t="30839" x="2082800" y="1974850"/>
          <p14:tracePt t="30861" x="2057400" y="1974850"/>
          <p14:tracePt t="30875" x="2025650" y="1974850"/>
          <p14:tracePt t="30890" x="2019300" y="1974850"/>
          <p14:tracePt t="30905" x="1993900" y="1974850"/>
          <p14:tracePt t="30929" x="1968500" y="1974850"/>
          <p14:tracePt t="30943" x="1936750" y="1974850"/>
          <p14:tracePt t="30956" x="1930400" y="1974850"/>
          <p14:tracePt t="30971" x="1911350" y="1974850"/>
          <p14:tracePt t="30986" x="1905000" y="1974850"/>
          <p14:tracePt t="31002" x="1898650" y="1974850"/>
          <p14:tracePt t="31018" x="1885950" y="1974850"/>
          <p14:tracePt t="31033" x="1873250" y="1974850"/>
          <p14:tracePt t="31049" x="1866900" y="1974850"/>
          <p14:tracePt t="31063" x="1860550" y="1974850"/>
          <p14:tracePt t="31084" x="1854200" y="1974850"/>
          <p14:tracePt t="31269" x="1860550" y="1974850"/>
          <p14:tracePt t="31285" x="1866900" y="1974850"/>
          <p14:tracePt t="31299" x="1873250" y="1974850"/>
          <p14:tracePt t="31313" x="1898650" y="1974850"/>
          <p14:tracePt t="31331" x="1917700" y="1974850"/>
          <p14:tracePt t="31344" x="1930400" y="1968500"/>
          <p14:tracePt t="31359" x="1955800" y="1968500"/>
          <p14:tracePt t="31384" x="1981200" y="1962150"/>
          <p14:tracePt t="31397" x="2012950" y="1962150"/>
          <p14:tracePt t="31411" x="2057400" y="1962150"/>
          <p14:tracePt t="31425" x="2089150" y="1962150"/>
          <p14:tracePt t="31456" x="2139950" y="1962150"/>
          <p14:tracePt t="31470" x="2178050" y="1962150"/>
          <p14:tracePt t="31485" x="2190750" y="1962150"/>
          <p14:tracePt t="31501" x="2197100" y="1962150"/>
          <p14:tracePt t="31524" x="2209800" y="1962150"/>
          <p14:tracePt t="31537" x="2216150" y="1962150"/>
          <p14:tracePt t="31956" x="2209800" y="1962150"/>
          <p14:tracePt t="31991" x="2203450" y="1962150"/>
          <p14:tracePt t="32007" x="2190750" y="1962150"/>
          <p14:tracePt t="32024" x="2184400" y="1962150"/>
          <p14:tracePt t="32044" x="2165350" y="1968500"/>
          <p14:tracePt t="32061" x="2146300" y="1968500"/>
          <p14:tracePt t="32075" x="2120900" y="1968500"/>
          <p14:tracePt t="32082" x="2114550" y="1968500"/>
          <p14:tracePt t="32097" x="2095500" y="1968500"/>
          <p14:tracePt t="32118" x="2076450" y="1968500"/>
          <p14:tracePt t="32133" x="2051050" y="1968500"/>
          <p14:tracePt t="32150" x="2025650" y="1968500"/>
          <p14:tracePt t="32163" x="2000250" y="1968500"/>
          <p14:tracePt t="32180" x="1981200" y="1968500"/>
          <p14:tracePt t="32201" x="1955800" y="1968500"/>
          <p14:tracePt t="32216" x="1949450" y="1968500"/>
          <p14:tracePt t="32231" x="1936750" y="1968500"/>
          <p14:tracePt t="32253" x="1936750" y="1962150"/>
          <p14:tracePt t="32390" x="1949450" y="1955800"/>
          <p14:tracePt t="32398" x="1955800" y="1955800"/>
          <p14:tracePt t="32417" x="1974850" y="1949450"/>
          <p14:tracePt t="32432" x="2006600" y="1949450"/>
          <p14:tracePt t="32447" x="2063750" y="1949450"/>
          <p14:tracePt t="32463" x="2095500" y="1943100"/>
          <p14:tracePt t="32480" x="2159000" y="1943100"/>
          <p14:tracePt t="32499" x="2209800" y="1943100"/>
          <p14:tracePt t="32514" x="2279650" y="1936750"/>
          <p14:tracePt t="32530" x="2330450" y="1936750"/>
          <p14:tracePt t="32546" x="2381250" y="1936750"/>
          <p14:tracePt t="32561" x="2406650" y="1936750"/>
          <p14:tracePt t="32576" x="2444750" y="1936750"/>
          <p14:tracePt t="32592" x="2501900" y="1936750"/>
          <p14:tracePt t="32608" x="2527300" y="1936750"/>
          <p14:tracePt t="32625" x="2559050" y="1930400"/>
          <p14:tracePt t="32642" x="2603500" y="1930400"/>
          <p14:tracePt t="32659" x="2622550" y="1930400"/>
          <p14:tracePt t="32675" x="2654300" y="1930400"/>
          <p14:tracePt t="32692" x="2673350" y="1930400"/>
          <p14:tracePt t="32709" x="2705100" y="1930400"/>
          <p14:tracePt t="32726" x="2717800" y="1930400"/>
          <p14:tracePt t="32743" x="2736850" y="1930400"/>
          <p14:tracePt t="32760" x="2749550" y="1930400"/>
          <p14:tracePt t="32999" x="2743200" y="1930400"/>
          <p14:tracePt t="33297" x="2736850" y="1930400"/>
          <p14:tracePt t="33319" x="2730500" y="1936750"/>
          <p14:tracePt t="33334" x="2724150" y="1949450"/>
          <p14:tracePt t="33349" x="2717800" y="1949450"/>
          <p14:tracePt t="33358" x="2711450" y="1962150"/>
          <p14:tracePt t="33374" x="2698750" y="1981200"/>
          <p14:tracePt t="33394" x="2692400" y="1993900"/>
          <p14:tracePt t="33409" x="2686050" y="2000250"/>
          <p14:tracePt t="33425" x="2673350" y="2019300"/>
          <p14:tracePt t="33440" x="2654300" y="2044700"/>
          <p14:tracePt t="33461" x="2628900" y="2082800"/>
          <p14:tracePt t="33476" x="2609850" y="2120900"/>
          <p14:tracePt t="33492" x="2565400" y="2178050"/>
          <p14:tracePt t="33505" x="2559050" y="2197100"/>
          <p14:tracePt t="33523" x="2520950" y="2273300"/>
          <p14:tracePt t="33539" x="2476500" y="2368550"/>
          <p14:tracePt t="33556" x="2432050" y="2482850"/>
          <p14:tracePt t="33572" x="2362200" y="2641600"/>
          <p14:tracePt t="33589" x="2317750" y="2794000"/>
          <p14:tracePt t="33605" x="2279650" y="2927350"/>
          <p14:tracePt t="33622" x="2235200" y="3060700"/>
          <p14:tracePt t="33638" x="2197100" y="3194050"/>
          <p14:tracePt t="33655" x="2159000" y="3365500"/>
          <p14:tracePt t="33673" x="2120900" y="3505200"/>
          <p14:tracePt t="33692" x="2101850" y="3568700"/>
          <p14:tracePt t="33709" x="2076450" y="3676650"/>
          <p14:tracePt t="33723" x="2057400" y="3752850"/>
          <p14:tracePt t="33739" x="2032000" y="3860800"/>
          <p14:tracePt t="33761" x="2019300" y="3917950"/>
          <p14:tracePt t="33775" x="1993900" y="3981450"/>
          <p14:tracePt t="33790" x="1974850" y="4038600"/>
          <p14:tracePt t="33806" x="1962150" y="4102100"/>
          <p14:tracePt t="33822" x="1943100" y="4171950"/>
          <p14:tracePt t="33839" x="1930400" y="4197350"/>
          <p14:tracePt t="33855" x="1911350" y="4254500"/>
          <p14:tracePt t="33872" x="1905000" y="4286250"/>
          <p14:tracePt t="33890" x="1879600" y="4343400"/>
          <p14:tracePt t="33906" x="1866900" y="4400550"/>
          <p14:tracePt t="33923" x="1860550" y="4413250"/>
          <p14:tracePt t="33947" x="1860550" y="4425950"/>
          <p14:tracePt t="34005" x="1860550" y="4432300"/>
          <p14:tracePt t="34036" x="1860550" y="4438650"/>
          <p14:tracePt t="34089" x="1860550" y="4445000"/>
          <p14:tracePt t="34102" x="1866900" y="4451350"/>
          <p14:tracePt t="34118" x="1885950" y="4464050"/>
          <p14:tracePt t="34132" x="1898650" y="4470400"/>
          <p14:tracePt t="34148" x="1930400" y="4483100"/>
          <p14:tracePt t="34162" x="1987550" y="4502150"/>
          <p14:tracePt t="34180" x="2038350" y="4508500"/>
          <p14:tracePt t="34193" x="2095500" y="4514850"/>
          <p14:tracePt t="34215" x="2184400" y="4527550"/>
          <p14:tracePt t="34229" x="2266950" y="4533900"/>
          <p14:tracePt t="34245" x="2343150" y="4540250"/>
          <p14:tracePt t="34260" x="2425700" y="4540250"/>
          <p14:tracePt t="34290" x="2501900" y="4546600"/>
          <p14:tracePt t="34304" x="2565400" y="4559300"/>
          <p14:tracePt t="34320" x="2616200" y="4559300"/>
          <p14:tracePt t="34335" x="2660650" y="4565650"/>
          <p14:tracePt t="34358" x="2711450" y="4565650"/>
          <p14:tracePt t="34372" x="2724150" y="4572000"/>
          <p14:tracePt t="34417" x="2730500" y="4572000"/>
          <p14:tracePt t="34438" x="2736850" y="4572000"/>
          <p14:tracePt t="34474" x="0" y="0"/>
        </p14:tracePtLst>
        <p14:tracePtLst>
          <p14:tracePt t="51151" x="2743200" y="4572000"/>
          <p14:tracePt t="51243" x="2743200" y="4565650"/>
          <p14:tracePt t="51258" x="2743200" y="4533900"/>
          <p14:tracePt t="51274" x="2736850" y="4489450"/>
          <p14:tracePt t="51280" x="2736850" y="4457700"/>
          <p14:tracePt t="51302" x="2724150" y="4394200"/>
          <p14:tracePt t="51316" x="2724150" y="4305300"/>
          <p14:tracePt t="51332" x="2724150" y="4222750"/>
          <p14:tracePt t="51347" x="2717800" y="4140200"/>
          <p14:tracePt t="51361" x="2711450" y="4070350"/>
          <p14:tracePt t="51385" x="2705100" y="4000500"/>
          <p14:tracePt t="51399" x="2692400" y="3892550"/>
          <p14:tracePt t="51415" x="2667000" y="3752850"/>
          <p14:tracePt t="51429" x="2628900" y="3644900"/>
          <p14:tracePt t="51443" x="2616200" y="3600450"/>
          <p14:tracePt t="51459" x="2552700" y="3441700"/>
          <p14:tracePt t="51475" x="2501900" y="3282950"/>
          <p14:tracePt t="51491" x="2444750" y="3143250"/>
          <p14:tracePt t="51506" x="2413000" y="3048000"/>
          <p14:tracePt t="51526" x="2374900" y="2959100"/>
          <p14:tracePt t="51541" x="2349500" y="2901950"/>
          <p14:tracePt t="51557" x="2317750" y="2819400"/>
          <p14:tracePt t="51572" x="2292350" y="2730500"/>
          <p14:tracePt t="51588" x="2286000" y="2705100"/>
          <p14:tracePt t="51603" x="2279650" y="2679700"/>
          <p14:tracePt t="51621" x="2266950" y="2641600"/>
          <p14:tracePt t="51638" x="2247900" y="2590800"/>
          <p14:tracePt t="51656" x="2222500" y="2533650"/>
          <p14:tracePt t="51672" x="2209800" y="2457450"/>
          <p14:tracePt t="51688" x="2190750" y="2400300"/>
          <p14:tracePt t="51705" x="2178050" y="2336800"/>
          <p14:tracePt t="51721" x="2165350" y="2298700"/>
          <p14:tracePt t="51738" x="2159000" y="2247900"/>
          <p14:tracePt t="51755" x="2146300" y="2197100"/>
          <p14:tracePt t="51774" x="2139950" y="2152650"/>
          <p14:tracePt t="51788" x="2120900" y="2108200"/>
          <p14:tracePt t="51805" x="2108200" y="2051050"/>
          <p14:tracePt t="51825" x="2095500" y="2025650"/>
          <p14:tracePt t="51853" x="2089150" y="2012950"/>
          <p14:tracePt t="51867" x="2076450" y="2006600"/>
          <p14:tracePt t="51883" x="2063750" y="1993900"/>
          <p14:tracePt t="51914" x="2032000" y="1981200"/>
          <p14:tracePt t="51928" x="2019300" y="1981200"/>
          <p14:tracePt t="51943" x="2000250" y="1974850"/>
          <p14:tracePt t="51958" x="1962150" y="1974850"/>
          <p14:tracePt t="51980" x="1917700" y="1962150"/>
          <p14:tracePt t="51994" x="1898650" y="1962150"/>
          <p14:tracePt t="52079" x="1917700" y="1949450"/>
          <p14:tracePt t="52085" x="1936750" y="1949450"/>
          <p14:tracePt t="52101" x="1968500" y="1943100"/>
          <p14:tracePt t="52125" x="2012950" y="1924050"/>
          <p14:tracePt t="52137" x="2070100" y="1917700"/>
          <p14:tracePt t="52153" x="2089150" y="1917700"/>
          <p14:tracePt t="52220" x="2082800" y="1917700"/>
          <p14:tracePt t="52227" x="2076450" y="1917700"/>
          <p14:tracePt t="52244" x="2019300" y="1911350"/>
          <p14:tracePt t="52259" x="1943100" y="1898650"/>
          <p14:tracePt t="52278" x="1854200" y="1885950"/>
          <p14:tracePt t="52294" x="1778000" y="1866900"/>
          <p14:tracePt t="52309" x="1752600" y="1860550"/>
          <p14:tracePt t="52393" x="1765300" y="1860550"/>
          <p14:tracePt t="52399" x="1778000" y="1860550"/>
          <p14:tracePt t="52424" x="1790700" y="1860550"/>
          <p14:tracePt t="52435" x="1816100" y="1860550"/>
          <p14:tracePt t="52451" x="1822450" y="1860550"/>
          <p14:tracePt t="52502" x="1822450" y="1854200"/>
          <p14:tracePt t="52517" x="1784350" y="1841500"/>
          <p14:tracePt t="52533" x="1701800" y="1822450"/>
          <p14:tracePt t="52542" x="1682750" y="1822450"/>
          <p14:tracePt t="52557" x="1638300" y="1816100"/>
          <p14:tracePt t="52622" x="1670050" y="1816100"/>
          <p14:tracePt t="52644" x="1739900" y="1816100"/>
          <p14:tracePt t="52659" x="1816100" y="1816100"/>
          <p14:tracePt t="52675" x="1822450" y="1816100"/>
          <p14:tracePt t="52733" x="1816100" y="1816100"/>
          <p14:tracePt t="52748" x="1809750" y="1816100"/>
          <p14:tracePt t="52763" x="1784350" y="1816100"/>
          <p14:tracePt t="52816" x="1790700" y="1816100"/>
          <p14:tracePt t="52831" x="1816100" y="1816100"/>
          <p14:tracePt t="52845" x="1962150" y="1822450"/>
          <p14:tracePt t="52855" x="2006600" y="1822450"/>
          <p14:tracePt t="52877" x="2051050" y="1822450"/>
          <p14:tracePt t="53032" x="2051050" y="1828800"/>
          <p14:tracePt t="53299" x="2051050" y="1835150"/>
          <p14:tracePt t="53329" x="2051050" y="1898650"/>
          <p14:tracePt t="53343" x="2063750" y="2019300"/>
          <p14:tracePt t="53358" x="2070100" y="2165350"/>
          <p14:tracePt t="53375" x="2095500" y="2324100"/>
          <p14:tracePt t="53396" x="2101850" y="2432050"/>
          <p14:tracePt t="53413" x="2114550" y="2597150"/>
          <p14:tracePt t="53426" x="2120900" y="2755900"/>
          <p14:tracePt t="53442" x="2146300" y="2933700"/>
          <p14:tracePt t="53464" x="2184400" y="3187700"/>
          <p14:tracePt t="53480" x="2228850" y="3454400"/>
          <p14:tracePt t="53486" x="2241550" y="3543300"/>
          <p14:tracePt t="53501" x="2279650" y="3727450"/>
          <p14:tracePt t="53516" x="2298700" y="3867150"/>
          <p14:tracePt t="53539" x="2324100" y="3994150"/>
          <p14:tracePt t="53547" x="2355850" y="4121150"/>
          <p14:tracePt t="53568" x="2374900" y="4216400"/>
          <p14:tracePt t="53582" x="2387600" y="4267200"/>
          <p14:tracePt t="53600" x="2387600" y="4273550"/>
          <p14:tracePt t="53621" x="2393950" y="4318000"/>
          <p14:tracePt t="53636" x="2413000" y="4368800"/>
          <p14:tracePt t="53650" x="2419350" y="4406900"/>
          <p14:tracePt t="53660" x="2425700" y="4451350"/>
          <p14:tracePt t="53674" x="2425700" y="4470400"/>
          <p14:tracePt t="53695" x="2432050" y="4476750"/>
          <p14:tracePt t="53711" x="2432050" y="4521200"/>
          <p14:tracePt t="53727" x="2438400" y="4565650"/>
          <p14:tracePt t="53741" x="2444750" y="4635500"/>
          <p14:tracePt t="53762" x="2463800" y="4737100"/>
          <p14:tracePt t="53777" x="2482850" y="4806950"/>
          <p14:tracePt t="53796" x="2495550" y="4876800"/>
          <p14:tracePt t="53808" x="2501900" y="4902200"/>
          <p14:tracePt t="53825" x="2540000" y="5010150"/>
          <p14:tracePt t="53840" x="2578100" y="5099050"/>
          <p14:tracePt t="53858" x="2603500" y="5181600"/>
          <p14:tracePt t="53874" x="2628900" y="5251450"/>
          <p14:tracePt t="53890" x="2641600" y="5308600"/>
          <p14:tracePt t="53908" x="2647950" y="5340350"/>
          <p14:tracePt t="53923" x="2654300" y="5346700"/>
          <p14:tracePt t="53941" x="2660650" y="5391150"/>
          <p14:tracePt t="53958" x="2679700" y="5467350"/>
          <p14:tracePt t="53977" x="2698750" y="5524500"/>
          <p14:tracePt t="53994" x="2705100" y="5581650"/>
          <p14:tracePt t="54010" x="2711450" y="5594350"/>
          <p14:tracePt t="54025" x="2711450" y="5607050"/>
          <p14:tracePt t="54060" x="2717800" y="5607050"/>
          <p14:tracePt t="54263" x="2717800" y="5600700"/>
          <p14:tracePt t="54284" x="2717800" y="5594350"/>
          <p14:tracePt t="54307" x="2717800" y="5588000"/>
          <p14:tracePt t="54322" x="2717800" y="5575300"/>
          <p14:tracePt t="54338" x="2717800" y="5562600"/>
          <p14:tracePt t="54360" x="2717800" y="5556250"/>
          <p14:tracePt t="54372" x="0" y="0"/>
        </p14:tracePtLst>
        <p14:tracePtLst>
          <p14:tracePt t="116073" x="2717800" y="5556250"/>
          <p14:tracePt t="116111" x="2705100" y="5562600"/>
          <p14:tracePt t="116119" x="2698750" y="5562600"/>
          <p14:tracePt t="116141" x="2686050" y="5581650"/>
          <p14:tracePt t="116156" x="2641600" y="5607050"/>
          <p14:tracePt t="116171" x="2540000" y="5638800"/>
          <p14:tracePt t="116186" x="2381250" y="5689600"/>
          <p14:tracePt t="116209" x="2171700" y="5740400"/>
          <p14:tracePt t="116216" x="1955800" y="5791200"/>
          <p14:tracePt t="116237" x="1727200" y="5842000"/>
          <p14:tracePt t="116252" x="1511300" y="5892800"/>
          <p14:tracePt t="116268" x="1358900" y="5937250"/>
          <p14:tracePt t="116282" x="1295400" y="5956300"/>
          <p14:tracePt t="116297" x="1200150" y="5988050"/>
          <p14:tracePt t="116313" x="1143000" y="6013450"/>
          <p14:tracePt t="116330" x="1136650" y="6013450"/>
          <p14:tracePt t="116380" x="1111250" y="5962650"/>
          <p14:tracePt t="116395" x="1104900" y="5873750"/>
          <p14:tracePt t="116409" x="1117600" y="5708650"/>
          <p14:tracePt t="116424" x="1174750" y="5556250"/>
          <p14:tracePt t="116439" x="1206500" y="5499100"/>
          <p14:tracePt t="116454" x="1295400" y="5334000"/>
          <p14:tracePt t="116469" x="1422400" y="5137150"/>
          <p14:tracePt t="116484" x="1555750" y="4978400"/>
          <p14:tracePt t="116498" x="1746250" y="4794250"/>
          <p14:tracePt t="116521" x="1949450" y="4597400"/>
          <p14:tracePt t="116536" x="2197100" y="4368800"/>
          <p14:tracePt t="116551" x="2406650" y="4159250"/>
          <p14:tracePt t="116566" x="2590800" y="3987800"/>
          <p14:tracePt t="116590" x="2781300" y="3778250"/>
          <p14:tracePt t="116612" x="2870200" y="3670300"/>
          <p14:tracePt t="116626" x="2946400" y="3575050"/>
          <p14:tracePt t="116640" x="2984500" y="3505200"/>
          <p14:tracePt t="116662" x="3028950" y="3416300"/>
          <p14:tracePt t="116679" x="3054350" y="3352800"/>
          <p14:tracePt t="116694" x="3073400" y="3276600"/>
          <p14:tracePt t="116708" x="3079750" y="3213100"/>
          <p14:tracePt t="116723" x="3086100" y="3168650"/>
          <p14:tracePt t="116753" x="3092450" y="3086100"/>
          <p14:tracePt t="116768" x="3111500" y="3035300"/>
          <p14:tracePt t="116783" x="3117850" y="2984500"/>
          <p14:tracePt t="116798" x="3124200" y="2946400"/>
          <p14:tracePt t="116850" x="3124200" y="2933700"/>
          <p14:tracePt t="116865" x="3124200" y="2901950"/>
          <p14:tracePt t="116886" x="3117850" y="2870200"/>
          <p14:tracePt t="116904" x="3111500" y="2857500"/>
          <p14:tracePt t="116909" x="3111500" y="2851150"/>
          <p14:tracePt t="116926" x="3111500" y="2838450"/>
          <p14:tracePt t="116992" x="3098800" y="2838450"/>
          <p14:tracePt t="117007" x="3079750" y="2851150"/>
          <p14:tracePt t="117023" x="3060700" y="2863850"/>
          <p14:tracePt t="117039" x="3041650" y="2889250"/>
          <p14:tracePt t="117059" x="3022600" y="2908300"/>
          <p14:tracePt t="117066" x="3016250" y="2921000"/>
          <p14:tracePt t="117080" x="2997200" y="2946400"/>
          <p14:tracePt t="117097" x="2984500" y="2952750"/>
          <p14:tracePt t="117112" x="2971800" y="2965450"/>
          <p14:tracePt t="117133" x="2965450" y="2965450"/>
          <p14:tracePt t="117162" x="2952750" y="2959100"/>
          <p14:tracePt t="117179" x="2921000" y="2946400"/>
          <p14:tracePt t="117199" x="2889250" y="2914650"/>
          <p14:tracePt t="117214" x="2870200" y="2889250"/>
          <p14:tracePt t="117222" x="2851150" y="2870200"/>
          <p14:tracePt t="117238" x="2832100" y="2832100"/>
          <p14:tracePt t="117253" x="2813050" y="2787650"/>
          <p14:tracePt t="117277" x="2800350" y="2730500"/>
          <p14:tracePt t="117290" x="2781300" y="2679700"/>
          <p14:tracePt t="117305" x="2774950" y="2609850"/>
          <p14:tracePt t="117320" x="2774950" y="2578100"/>
          <p14:tracePt t="117341" x="2768600" y="2501900"/>
          <p14:tracePt t="117357" x="2768600" y="2438400"/>
          <p14:tracePt t="117372" x="2768600" y="2374900"/>
          <p14:tracePt t="117387" x="2768600" y="2324100"/>
          <p14:tracePt t="117395" x="2768600" y="2292350"/>
          <p14:tracePt t="117417" x="2768600" y="2235200"/>
          <p14:tracePt t="117432" x="2768600" y="2209800"/>
          <p14:tracePt t="117446" x="2774950" y="2197100"/>
          <p14:tracePt t="117465" x="2774950" y="2165350"/>
          <p14:tracePt t="117499" x="2774950" y="2146300"/>
          <p14:tracePt t="117513" x="2774950" y="2133600"/>
          <p14:tracePt t="117528" x="2774950" y="2101850"/>
          <p14:tracePt t="117536" x="2774950" y="2095500"/>
          <p14:tracePt t="117550" x="2774950" y="2089150"/>
          <p14:tracePt t="117574" x="2762250" y="2063750"/>
          <p14:tracePt t="117590" x="2755900" y="2051050"/>
          <p14:tracePt t="117603" x="2743200" y="2032000"/>
          <p14:tracePt t="117617" x="2736850" y="2025650"/>
          <p14:tracePt t="117640" x="2736850" y="2019300"/>
          <p14:tracePt t="117655" x="2724150" y="2006600"/>
          <p14:tracePt t="117670" x="2711450" y="1993900"/>
          <p14:tracePt t="117685" x="2679700" y="1968500"/>
          <p14:tracePt t="117694" x="2673350" y="1962150"/>
          <p14:tracePt t="117714" x="2660650" y="1955800"/>
          <p14:tracePt t="117726" x="2635250" y="1943100"/>
          <p14:tracePt t="117746" x="2597150" y="1924050"/>
          <p14:tracePt t="117761" x="2559050" y="1911350"/>
          <p14:tracePt t="117776" x="2533650" y="1885950"/>
          <p14:tracePt t="117797" x="2520950" y="1879600"/>
          <p14:tracePt t="117812" x="2495550" y="1866900"/>
          <p14:tracePt t="117919" x="2514600" y="1860550"/>
          <p14:tracePt t="117940" x="2552700" y="1847850"/>
          <p14:tracePt t="117948" x="2628900" y="1828800"/>
          <p14:tracePt t="117969" x="2686050" y="1809750"/>
          <p14:tracePt t="117984" x="2705100" y="1809750"/>
          <p14:tracePt t="117999" x="2736850" y="1803400"/>
          <p14:tracePt t="118015" x="2755900" y="1803400"/>
          <p14:tracePt t="118027" x="2768600" y="1803400"/>
          <p14:tracePt t="118126" x="2749550" y="1803400"/>
          <p14:tracePt t="118141" x="2692400" y="1790700"/>
          <p14:tracePt t="118156" x="2647950" y="1790700"/>
          <p14:tracePt t="118170" x="2622550" y="1790700"/>
          <p14:tracePt t="118185" x="2597150" y="1790700"/>
          <p14:tracePt t="118200" x="2584450" y="1790700"/>
          <p14:tracePt t="118297" x="2590800" y="1797050"/>
          <p14:tracePt t="118321" x="2628900" y="1803400"/>
          <p14:tracePt t="118341" x="2647950" y="1803400"/>
          <p14:tracePt t="118358" x="2654300" y="1809750"/>
          <p14:tracePt t="118425" x="2635250" y="1822450"/>
          <p14:tracePt t="118440" x="2559050" y="1847850"/>
          <p14:tracePt t="118454" x="2501900" y="1873250"/>
          <p14:tracePt t="118476" x="2463800" y="1885950"/>
          <p14:tracePt t="118552" x="2476500" y="1885950"/>
          <p14:tracePt t="118632" x="2470150" y="1879600"/>
          <p14:tracePt t="118640" x="2457450" y="1873250"/>
          <p14:tracePt t="118654" x="2419350" y="1860550"/>
          <p14:tracePt t="118670" x="2381250" y="1847850"/>
          <p14:tracePt t="118767" x="2387600" y="1847850"/>
          <p14:tracePt t="118828" x="2387600" y="1841500"/>
          <p14:tracePt t="118851" x="2374900" y="1835150"/>
          <p14:tracePt t="118866" x="2355850" y="1828800"/>
          <p14:tracePt t="118894" x="2349500" y="1828800"/>
          <p14:tracePt t="119192" x="2355850" y="1828800"/>
          <p14:tracePt t="119275" x="2362200" y="1828800"/>
          <p14:tracePt t="119297" x="2374900" y="1828800"/>
          <p14:tracePt t="119320" x="2381250" y="1828800"/>
          <p14:tracePt t="119334" x="2393950" y="1828800"/>
          <p14:tracePt t="119348" x="2400300" y="1828800"/>
          <p14:tracePt t="119365" x="2425700" y="1828800"/>
          <p14:tracePt t="119385" x="2444750" y="1828800"/>
          <p14:tracePt t="119402" x="2470150" y="1828800"/>
          <p14:tracePt t="119416" x="2482850" y="1822450"/>
          <p14:tracePt t="119446" x="2520950" y="1822450"/>
          <p14:tracePt t="119460" x="2533650" y="1822450"/>
          <p14:tracePt t="119474" x="2540000" y="1822450"/>
          <p14:tracePt t="119491" x="2552700" y="1822450"/>
          <p14:tracePt t="119505" x="2565400" y="1822450"/>
          <p14:tracePt t="119528" x="2571750" y="1822450"/>
          <p14:tracePt t="119543" x="2578100" y="1822450"/>
          <p14:tracePt t="119559" x="2584450" y="1822450"/>
          <p14:tracePt t="119572" x="2590800" y="1822450"/>
          <p14:tracePt t="119730" x="2578100" y="1828800"/>
          <p14:tracePt t="119743" x="2571750" y="1835150"/>
          <p14:tracePt t="119760" x="2552700" y="1835150"/>
          <p14:tracePt t="119773" x="2520950" y="1841500"/>
          <p14:tracePt t="119788" x="2495550" y="1847850"/>
          <p14:tracePt t="119804" x="2482850" y="1847850"/>
          <p14:tracePt t="119824" x="2476500" y="1847850"/>
          <p14:tracePt t="119839" x="2457450" y="1847850"/>
          <p14:tracePt t="119855" x="2451100" y="1847850"/>
          <p14:tracePt t="119870" x="2444750" y="1847850"/>
          <p14:tracePt t="119892" x="2438400" y="1847850"/>
          <p14:tracePt t="120012" x="2438400" y="1854200"/>
          <p14:tracePt t="120051" x="2444750" y="1854200"/>
          <p14:tracePt t="120423" x="2444750" y="1847850"/>
          <p14:tracePt t="120438" x="2457450" y="1835150"/>
          <p14:tracePt t="120453" x="2482850" y="1835150"/>
          <p14:tracePt t="120467" x="2520950" y="1816100"/>
          <p14:tracePt t="120490" x="2565400" y="1809750"/>
          <p14:tracePt t="120505" x="2616200" y="1809750"/>
          <p14:tracePt t="120520" x="2673350" y="1803400"/>
          <p14:tracePt t="120528" x="2686050" y="1803400"/>
          <p14:tracePt t="120542" x="2736850" y="1803400"/>
          <p14:tracePt t="120566" x="2800350" y="1803400"/>
          <p14:tracePt t="120579" x="2813050" y="1803400"/>
          <p14:tracePt t="120753" x="2813050" y="1809750"/>
          <p14:tracePt t="120766" x="2806700" y="1809750"/>
          <p14:tracePt t="120789" x="2800350" y="1809750"/>
          <p14:tracePt t="120803" x="2781300" y="1816100"/>
          <p14:tracePt t="120818" x="2749550" y="1822450"/>
          <p14:tracePt t="120835" x="2711450" y="1828800"/>
          <p14:tracePt t="120841" x="2698750" y="1835150"/>
          <p14:tracePt t="120864" x="2654300" y="1841500"/>
          <p14:tracePt t="120878" x="2603500" y="1847850"/>
          <p14:tracePt t="120893" x="2546350" y="1854200"/>
          <p14:tracePt t="120907" x="2533650" y="1854200"/>
          <p14:tracePt t="120923" x="2520950" y="1854200"/>
          <p14:tracePt t="120945" x="2514600" y="1854200"/>
          <p14:tracePt t="121051" x="2527300" y="1854200"/>
          <p14:tracePt t="121065" x="2559050" y="1854200"/>
          <p14:tracePt t="121087" x="2603500" y="1854200"/>
          <p14:tracePt t="121102" x="2647950" y="1854200"/>
          <p14:tracePt t="121119" x="2698750" y="1854200"/>
          <p14:tracePt t="121131" x="2736850" y="1860550"/>
          <p14:tracePt t="121146" x="2755900" y="1860550"/>
          <p14:tracePt t="121162" x="2781300" y="1860550"/>
          <p14:tracePt t="121176" x="2832100" y="1873250"/>
          <p14:tracePt t="121444" x="2832100" y="1866900"/>
          <p14:tracePt t="121485" x="2832100" y="1860550"/>
          <p14:tracePt t="121491" x="2838450" y="1860550"/>
          <p14:tracePt t="121557" x="2838450" y="1854200"/>
          <p14:tracePt t="121647" x="2838450" y="1866900"/>
          <p14:tracePt t="121661" x="2838450" y="1898650"/>
          <p14:tracePt t="121675" x="2832100" y="1974850"/>
          <p14:tracePt t="121699" x="2825750" y="2051050"/>
          <p14:tracePt t="121712" x="2813050" y="2114550"/>
          <p14:tracePt t="121729" x="2813050" y="2178050"/>
          <p14:tracePt t="121743" x="2813050" y="2197100"/>
          <p14:tracePt t="121765" x="2813050" y="2216150"/>
          <p14:tracePt t="121886" x="2819400" y="2203450"/>
          <p14:tracePt t="121899" x="2832100" y="2178050"/>
          <p14:tracePt t="121922" x="2838450" y="2146300"/>
          <p14:tracePt t="121938" x="2844800" y="2108200"/>
          <p14:tracePt t="121947" x="2851150" y="2089150"/>
          <p14:tracePt t="121959" x="2857500" y="2070100"/>
          <p14:tracePt t="121974" x="2863850" y="2032000"/>
          <p14:tracePt t="121997" x="2863850" y="1981200"/>
          <p14:tracePt t="122013" x="2870200" y="1924050"/>
          <p14:tracePt t="122107" x="2870200" y="1930400"/>
          <p14:tracePt t="122114" x="2870200" y="1936750"/>
          <p14:tracePt t="122137" x="2876550" y="1955800"/>
          <p14:tracePt t="122152" x="2882900" y="2006600"/>
          <p14:tracePt t="122166" x="2895600" y="2063750"/>
          <p14:tracePt t="122181" x="2901950" y="2139950"/>
          <p14:tracePt t="122196" x="2921000" y="2222500"/>
          <p14:tracePt t="122219" x="2927350" y="2266950"/>
          <p14:tracePt t="122235" x="2933700" y="2324100"/>
          <p14:tracePt t="122249" x="2940050" y="2355850"/>
          <p14:tracePt t="122376" x="2940050" y="2349500"/>
          <p14:tracePt t="122392" x="2940050" y="2330450"/>
          <p14:tracePt t="122405" x="2940050" y="2286000"/>
          <p14:tracePt t="122412" x="2946400" y="2266950"/>
          <p14:tracePt t="122435" x="2946400" y="2228850"/>
          <p14:tracePt t="122452" x="2946400" y="2165350"/>
          <p14:tracePt t="122464" x="2946400" y="2114550"/>
          <p14:tracePt t="122480" x="2946400" y="2038350"/>
          <p14:tracePt t="122495" x="2946400" y="1974850"/>
          <p14:tracePt t="122519" x="2946400" y="1924050"/>
          <p14:tracePt t="122532" x="2946400" y="1885950"/>
          <p14:tracePt t="122547" x="2946400" y="1847850"/>
          <p14:tracePt t="122562" x="2946400" y="1828800"/>
          <p14:tracePt t="122579" x="2946400" y="1816100"/>
          <p14:tracePt t="122706" x="2946400" y="1822450"/>
          <p14:tracePt t="122720" x="2946400" y="1847850"/>
          <p14:tracePt t="122736" x="2946400" y="1860550"/>
          <p14:tracePt t="122749" x="2946400" y="1917700"/>
          <p14:tracePt t="122765" x="2946400" y="2006600"/>
          <p14:tracePt t="122779" x="2946400" y="2108200"/>
          <p14:tracePt t="122794" x="2952750" y="2184400"/>
          <p14:tracePt t="122817" x="2952750" y="2247900"/>
          <p14:tracePt t="122832" x="2952750" y="2298700"/>
          <p14:tracePt t="122847" x="2959100" y="2355850"/>
          <p14:tracePt t="122861" x="2959100" y="2381250"/>
          <p14:tracePt t="122898" x="2959100" y="2387600"/>
          <p14:tracePt t="122936" x="2959100" y="2393950"/>
          <p14:tracePt t="122973" x="2959100" y="2400300"/>
          <p14:tracePt t="122989" x="2959100" y="2406650"/>
          <p14:tracePt t="123004" x="2959100" y="2419350"/>
          <p14:tracePt t="123019" x="2959100" y="2444750"/>
          <p14:tracePt t="123047" x="2959100" y="2470150"/>
          <p14:tracePt t="123078" x="2959100" y="2476500"/>
          <p14:tracePt t="123092" x="2959100" y="2495550"/>
          <p14:tracePt t="123131" x="2959100" y="2514600"/>
          <p14:tracePt t="123145" x="2959100" y="2520950"/>
          <p14:tracePt t="123159" x="2965450" y="2527300"/>
          <p14:tracePt t="123271" x="2965450" y="2514600"/>
          <p14:tracePt t="123286" x="2965450" y="2489200"/>
          <p14:tracePt t="123303" x="2971800" y="2457450"/>
          <p14:tracePt t="123315" x="2978150" y="2413000"/>
          <p14:tracePt t="123338" x="2984500" y="2368550"/>
          <p14:tracePt t="123353" x="2984500" y="2317750"/>
          <p14:tracePt t="123359" x="2990850" y="2292350"/>
          <p14:tracePt t="123374" x="2990850" y="2266950"/>
          <p14:tracePt t="123390" x="2990850" y="2235200"/>
          <p14:tracePt t="123413" x="2990850" y="2203450"/>
          <p14:tracePt t="123427" x="2990850" y="2152650"/>
          <p14:tracePt t="123442" x="2990850" y="2095500"/>
          <p14:tracePt t="123457" x="2997200" y="2063750"/>
          <p14:tracePt t="123480" x="2997200" y="2038350"/>
          <p14:tracePt t="123489" x="2997200" y="1987550"/>
          <p14:tracePt t="123505" x="2997200" y="1968500"/>
          <p14:tracePt t="123518" x="3003550" y="1949450"/>
          <p14:tracePt t="123535" x="3009900" y="1936750"/>
          <p14:tracePt t="123555" x="3016250" y="1917700"/>
          <p14:tracePt t="123568" x="3022600" y="1911350"/>
          <p14:tracePt t="123589" x="3022600" y="1892300"/>
          <p14:tracePt t="123602" x="3028950" y="1873250"/>
          <p14:tracePt t="123617" x="3028950" y="1866900"/>
          <p14:tracePt t="123633" x="3028950" y="1860550"/>
          <p14:tracePt t="123655" x="3028950" y="1841500"/>
          <p14:tracePt t="123712" x="3028950" y="1835150"/>
          <p14:tracePt t="123845" x="3028950" y="1828800"/>
          <p14:tracePt t="124025" x="3028950" y="1835150"/>
          <p14:tracePt t="124040" x="3028950" y="1854200"/>
          <p14:tracePt t="124055" x="3028950" y="1873250"/>
          <p14:tracePt t="124070" x="3035300" y="1905000"/>
          <p14:tracePt t="124091" x="3035300" y="1924050"/>
          <p14:tracePt t="124105" x="3035300" y="1936750"/>
          <p14:tracePt t="124120" x="3041650" y="1962150"/>
          <p14:tracePt t="124138" x="3041650" y="1968500"/>
          <p14:tracePt t="124158" x="3041650" y="1981200"/>
          <p14:tracePt t="124196" x="3041650" y="1987550"/>
          <p14:tracePt t="124262" x="3041650" y="1993900"/>
          <p14:tracePt t="124277" x="3048000" y="1993900"/>
          <p14:tracePt t="124293" x="3048000" y="2000250"/>
          <p14:tracePt t="124338" x="3048000" y="2006600"/>
          <p14:tracePt t="124419" x="3054350" y="2006600"/>
          <p14:tracePt t="124459" x="3060700" y="2012950"/>
          <p14:tracePt t="124482" x="3067050" y="2038350"/>
          <p14:tracePt t="124494" x="3073400" y="2063750"/>
          <p14:tracePt t="124508" x="3092450" y="2127250"/>
          <p14:tracePt t="124530" x="3117850" y="2203450"/>
          <p14:tracePt t="124544" x="3136900" y="2298700"/>
          <p14:tracePt t="124559" x="3143250" y="2413000"/>
          <p14:tracePt t="124575" x="3162300" y="2578100"/>
          <p14:tracePt t="124593" x="3187700" y="2787650"/>
          <p14:tracePt t="124620" x="3194050" y="2933700"/>
          <p14:tracePt t="124636" x="3194050" y="2984500"/>
          <p14:tracePt t="124650" x="3194050" y="3028950"/>
          <p14:tracePt t="124664" x="3194050" y="3054350"/>
          <p14:tracePt t="124688" x="3187700" y="3079750"/>
          <p14:tracePt t="124703" x="3168650" y="3124200"/>
          <p14:tracePt t="124717" x="3155950" y="3136900"/>
          <p14:tracePt t="124732" x="3136900" y="3149600"/>
          <p14:tracePt t="124754" x="3111500" y="3175000"/>
          <p14:tracePt t="124770" x="3073400" y="3200400"/>
          <p14:tracePt t="124777" x="3048000" y="3213100"/>
          <p14:tracePt t="124791" x="2971800" y="3238500"/>
          <p14:tracePt t="124805" x="2863850" y="3257550"/>
          <p14:tracePt t="124829" x="2755900" y="3270250"/>
          <p14:tracePt t="124844" x="2609850" y="3282950"/>
          <p14:tracePt t="124858" x="2432050" y="3295650"/>
          <p14:tracePt t="124874" x="2216150" y="3295650"/>
          <p14:tracePt t="124889" x="1981200" y="3295650"/>
          <p14:tracePt t="124912" x="1739900" y="3308350"/>
          <p14:tracePt t="124926" x="1555750" y="3314700"/>
          <p14:tracePt t="124936" x="1485900" y="3327400"/>
          <p14:tracePt t="124953" x="1397000" y="3333750"/>
          <p14:tracePt t="124968" x="1320800" y="3340100"/>
          <p14:tracePt t="124990" x="1257300" y="3352800"/>
          <p14:tracePt t="125003" x="1212850" y="3352800"/>
          <p14:tracePt t="125018" x="1193800" y="3352800"/>
          <p14:tracePt t="125035" x="1168400" y="3359150"/>
          <p14:tracePt t="125056" x="1123950" y="3359150"/>
          <p14:tracePt t="125070" x="1098550" y="3359150"/>
          <p14:tracePt t="125086" x="1085850" y="3359150"/>
          <p14:tracePt t="125103" x="1073150" y="3359150"/>
          <p14:tracePt t="125127" x="1054100" y="3346450"/>
          <p14:tracePt t="125157" x="1047750" y="3333750"/>
          <p14:tracePt t="125172" x="1047750" y="3327400"/>
          <p14:tracePt t="125188" x="1041400" y="3327400"/>
          <p14:tracePt t="125209" x="1041400" y="3321050"/>
          <p14:tracePt t="125226" x="1035050" y="3308350"/>
          <p14:tracePt t="125240" x="1022350" y="3276600"/>
          <p14:tracePt t="125246" x="1016000" y="3263900"/>
          <p14:tracePt t="125261" x="1003300" y="3232150"/>
          <p14:tracePt t="125284" x="990600" y="3200400"/>
          <p14:tracePt t="125299" x="965200" y="3149600"/>
          <p14:tracePt t="125315" x="952500" y="3092450"/>
          <p14:tracePt t="125329" x="939800" y="3041650"/>
          <p14:tracePt t="125351" x="933450" y="3022600"/>
          <p14:tracePt t="125366" x="920750" y="2965450"/>
          <p14:tracePt t="125383" x="908050" y="2908300"/>
          <p14:tracePt t="125395" x="895350" y="2876550"/>
          <p14:tracePt t="125424" x="889000" y="2819400"/>
          <p14:tracePt t="125439" x="876300" y="2781300"/>
          <p14:tracePt t="125470" x="876300" y="2774950"/>
          <p14:tracePt t="125540" x="882650" y="2794000"/>
          <p14:tracePt t="125554" x="889000" y="2832100"/>
          <p14:tracePt t="125560" x="895350" y="2844800"/>
          <p14:tracePt t="125583" x="901700" y="2876550"/>
          <p14:tracePt t="125598" x="908050" y="2946400"/>
          <p14:tracePt t="125612" x="914400" y="2990850"/>
          <p14:tracePt t="125627" x="933450" y="3041650"/>
          <p14:tracePt t="125650" x="946150" y="3092450"/>
          <p14:tracePt t="125658" x="977900" y="3136900"/>
          <p14:tracePt t="125679" x="977900" y="3143250"/>
          <p14:tracePt t="125694" x="996950" y="3162300"/>
          <p14:tracePt t="125709" x="1022350" y="3187700"/>
          <p14:tracePt t="125725" x="1041400" y="3200400"/>
          <p14:tracePt t="125736" x="1085850" y="3219450"/>
          <p14:tracePt t="125756" x="1136650" y="3232150"/>
          <p14:tracePt t="125772" x="1174750" y="3251200"/>
          <p14:tracePt t="125788" x="1193800" y="3251200"/>
          <p14:tracePt t="125803" x="1231900" y="3257550"/>
          <p14:tracePt t="125822" x="1289050" y="3257550"/>
          <p14:tracePt t="125839" x="1339850" y="3257550"/>
          <p14:tracePt t="125854" x="1397000" y="3244850"/>
          <p14:tracePt t="125883" x="1441450" y="3238500"/>
          <p14:tracePt t="125896" x="1492250" y="3232150"/>
          <p14:tracePt t="125910" x="1549400" y="3225800"/>
          <p14:tracePt t="125925" x="1600200" y="3219450"/>
          <p14:tracePt t="125949" x="1657350" y="3213100"/>
          <p14:tracePt t="125956" x="1714500" y="3200400"/>
          <p14:tracePt t="125980" x="1765300" y="3194050"/>
          <p14:tracePt t="125994" x="1803400" y="3187700"/>
          <p14:tracePt t="126007" x="1816100" y="3187700"/>
          <p14:tracePt t="126024" x="1828800" y="3187700"/>
          <p14:tracePt t="126041" x="1835150" y="3187700"/>
          <p14:tracePt t="126054" x="1854200" y="3181350"/>
          <p14:tracePt t="126070" x="1866900" y="3181350"/>
          <p14:tracePt t="126382" x="1866900" y="3175000"/>
          <p14:tracePt t="126537" x="1873250" y="3175000"/>
          <p14:tracePt t="126574" x="1885950" y="3175000"/>
          <p14:tracePt t="126589" x="1911350" y="3175000"/>
          <p14:tracePt t="126606" x="1962150" y="3181350"/>
          <p14:tracePt t="126627" x="2025650" y="3194050"/>
          <p14:tracePt t="126642" x="2095500" y="3206750"/>
          <p14:tracePt t="126657" x="2146300" y="3213100"/>
          <p14:tracePt t="126668" x="2165350" y="3213100"/>
          <p14:tracePt t="126684" x="2190750" y="3219450"/>
          <p14:tracePt t="126702" x="2222500" y="3219450"/>
          <p14:tracePt t="126718" x="2228850" y="3225800"/>
          <p14:tracePt t="126734" x="2235200" y="3225800"/>
          <p14:tracePt t="126750" x="2241550" y="3225800"/>
          <p14:tracePt t="126902" x="2235200" y="3225800"/>
          <p14:tracePt t="126924" x="2228850" y="3225800"/>
          <p14:tracePt t="126940" x="2203450" y="3225800"/>
          <p14:tracePt t="126954" x="2190750" y="3225800"/>
          <p14:tracePt t="126971" x="2171700" y="3225800"/>
          <p14:tracePt t="126985" x="2159000" y="3219450"/>
          <p14:tracePt t="126999" x="2146300" y="3219450"/>
          <p14:tracePt t="127013" x="2133600" y="3213100"/>
          <p14:tracePt t="127028" x="2120900" y="3213100"/>
          <p14:tracePt t="127045" x="2114550" y="3213100"/>
          <p14:tracePt t="127059" x="2108200" y="3213100"/>
          <p14:tracePt t="127126" x="2101850" y="3213100"/>
          <p14:tracePt t="127200" x="2101850" y="3206750"/>
          <p14:tracePt t="127223" x="2108200" y="3206750"/>
          <p14:tracePt t="127238" x="2127250" y="3200400"/>
          <p14:tracePt t="127253" x="2159000" y="3200400"/>
          <p14:tracePt t="127269" x="2203450" y="3200400"/>
          <p14:tracePt t="127282" x="2266950" y="3194050"/>
          <p14:tracePt t="127291" x="2292350" y="3194050"/>
          <p14:tracePt t="127312" x="2336800" y="3194050"/>
          <p14:tracePt t="127327" x="2400300" y="3194050"/>
          <p14:tracePt t="127342" x="2457450" y="3194050"/>
          <p14:tracePt t="127357" x="2501900" y="3194050"/>
          <p14:tracePt t="127380" x="2552700" y="3194050"/>
          <p14:tracePt t="127394" x="2565400" y="3194050"/>
          <p14:tracePt t="127409" x="2584450" y="3194050"/>
          <p14:tracePt t="127424" x="2590800" y="3200400"/>
          <p14:tracePt t="127446" x="2609850" y="3200400"/>
          <p14:tracePt t="127552" x="2622550" y="3200400"/>
          <p14:tracePt t="127566" x="2628900" y="3200400"/>
          <p14:tracePt t="127580" x="2641600" y="3200400"/>
          <p14:tracePt t="127611" x="2654300" y="3206750"/>
          <p14:tracePt t="127625" x="2667000" y="3206750"/>
          <p14:tracePt t="127640" x="2692400" y="3206750"/>
          <p14:tracePt t="127655" x="2717800" y="3206750"/>
          <p14:tracePt t="127678" x="2736850" y="3206750"/>
          <p14:tracePt t="127691" x="2755900" y="3206750"/>
          <p14:tracePt t="127706" x="2762250" y="3206750"/>
          <p14:tracePt t="127721" x="2774950" y="3206750"/>
          <p14:tracePt t="127901" x="2781300" y="3206750"/>
          <p14:tracePt t="127939" x="2787650" y="3206750"/>
          <p14:tracePt t="128006" x="2813050" y="3206750"/>
          <p14:tracePt t="128021" x="2819400" y="3206750"/>
          <p14:tracePt t="128042" x="2844800" y="3206750"/>
          <p14:tracePt t="128058" x="2857500" y="3206750"/>
          <p14:tracePt t="128073" x="2863850" y="3206750"/>
          <p14:tracePt t="128080" x="2870200" y="3206750"/>
          <p14:tracePt t="128095" x="2882900" y="3206750"/>
          <p14:tracePt t="128119" x="2889250" y="3206750"/>
          <p14:tracePt t="128229" x="2895600" y="3206750"/>
          <p14:tracePt t="128358" x="2889250" y="3206750"/>
          <p14:tracePt t="128372" x="2882900" y="3206750"/>
          <p14:tracePt t="128389" x="2870200" y="3206750"/>
          <p14:tracePt t="128400" x="2863850" y="3206750"/>
          <p14:tracePt t="128415" x="2857500" y="3206750"/>
          <p14:tracePt t="128431" x="2838450" y="3206750"/>
          <p14:tracePt t="128446" x="2832100" y="3200400"/>
          <p14:tracePt t="128461" x="2819400" y="3200400"/>
          <p14:tracePt t="128476" x="2813050" y="3200400"/>
          <p14:tracePt t="128498" x="2800350" y="3194050"/>
          <p14:tracePt t="128528" x="2794000" y="3194050"/>
          <p14:tracePt t="128557" x="2787650" y="3194050"/>
          <p14:tracePt t="128728" x="2787650" y="3187700"/>
          <p14:tracePt t="128744" x="2794000" y="3187700"/>
          <p14:tracePt t="128760" x="2813050" y="3187700"/>
          <p14:tracePt t="128774" x="2844800" y="3187700"/>
          <p14:tracePt t="128796" x="2908300" y="3194050"/>
          <p14:tracePt t="128812" x="2971800" y="3194050"/>
          <p14:tracePt t="128828" x="3028950" y="3194050"/>
          <p14:tracePt t="128841" x="3079750" y="3194050"/>
          <p14:tracePt t="128863" x="3105150" y="3194050"/>
          <p14:tracePt t="128879" x="3155950" y="3194050"/>
          <p14:tracePt t="128886" x="3162300" y="3194050"/>
          <p14:tracePt t="128968" x="3168650" y="3194050"/>
          <p14:tracePt t="129122" x="3162300" y="3194050"/>
          <p14:tracePt t="129159" x="3149600" y="3194050"/>
          <p14:tracePt t="129177" x="3124200" y="3194050"/>
          <p14:tracePt t="129199" x="3105150" y="3194050"/>
          <p14:tracePt t="129213" x="3098800" y="3194050"/>
          <p14:tracePt t="129235" x="3073400" y="3194050"/>
          <p14:tracePt t="129244" x="3041650" y="3194050"/>
          <p14:tracePt t="129266" x="3016250" y="3187700"/>
          <p14:tracePt t="129280" x="3009900" y="3187700"/>
          <p14:tracePt t="129294" x="2997200" y="3187700"/>
          <p14:tracePt t="129318" x="2990850" y="3181350"/>
          <p14:tracePt t="129337" x="2984500" y="3181350"/>
          <p14:tracePt t="129340" x="2978150" y="3181350"/>
          <p14:tracePt t="129355" x="2959100" y="3181350"/>
          <p14:tracePt t="129370" x="2940050" y="3181350"/>
          <p14:tracePt t="129392" x="2921000" y="3181350"/>
          <p14:tracePt t="129407" x="2895600" y="3181350"/>
          <p14:tracePt t="129422" x="2882900" y="3181350"/>
          <p14:tracePt t="129437" x="2857500" y="3181350"/>
          <p14:tracePt t="129452" x="2838450" y="3181350"/>
          <p14:tracePt t="129469" x="2832100" y="3181350"/>
          <p14:tracePt t="129489" x="2825750" y="3181350"/>
          <p14:tracePt t="129504" x="2819400" y="3181350"/>
          <p14:tracePt t="129646" x="2838450" y="3175000"/>
          <p14:tracePt t="129653" x="2844800" y="3175000"/>
          <p14:tracePt t="129670" x="2857500" y="3175000"/>
          <p14:tracePt t="129690" x="2889250" y="3175000"/>
          <p14:tracePt t="129705" x="2933700" y="3175000"/>
          <p14:tracePt t="129721" x="2971800" y="3175000"/>
          <p14:tracePt t="129736" x="2978150" y="3175000"/>
          <p14:tracePt t="129757" x="3003550" y="3175000"/>
          <p14:tracePt t="129768" x="3009900" y="3175000"/>
          <p14:tracePt t="129878" x="3016250" y="3175000"/>
          <p14:tracePt t="130362" x="3016250" y="3181350"/>
          <p14:tracePt t="130628" x="3009900" y="3181350"/>
          <p14:tracePt t="130712" x="3003550" y="3181350"/>
          <p14:tracePt t="130801" x="2997200" y="3181350"/>
          <p14:tracePt t="130823" x="2990850" y="3181350"/>
          <p14:tracePt t="130853" x="2984500" y="3181350"/>
          <p14:tracePt t="130891" x="2971800" y="3187700"/>
          <p14:tracePt t="130920" x="2952750" y="3187700"/>
          <p14:tracePt t="130951" x="2933700" y="3187700"/>
          <p14:tracePt t="130965" x="2921000" y="3187700"/>
          <p14:tracePt t="130980" x="2901950" y="3187700"/>
          <p14:tracePt t="130996" x="2876550" y="3187700"/>
          <p14:tracePt t="131012" x="2857500" y="3187700"/>
          <p14:tracePt t="131026" x="2838450" y="3187700"/>
          <p14:tracePt t="131047" x="2819400" y="3187700"/>
          <p14:tracePt t="131062" x="2787650" y="3187700"/>
          <p14:tracePt t="131071" x="2774950" y="3187700"/>
          <p14:tracePt t="131087" x="2762250" y="3187700"/>
          <p14:tracePt t="131107" x="2736850" y="3187700"/>
          <p14:tracePt t="131121" x="2711450" y="3187700"/>
          <p14:tracePt t="131137" x="2705100" y="3187700"/>
          <p14:tracePt t="131153" x="2679700" y="3187700"/>
          <p14:tracePt t="131169" x="2667000" y="3187700"/>
          <p14:tracePt t="131218" x="2660650" y="3187700"/>
          <p14:tracePt t="131554" x="2660650" y="3194050"/>
          <p14:tracePt t="131657" x="2667000" y="3194050"/>
          <p14:tracePt t="131672" x="2679700" y="3194050"/>
          <p14:tracePt t="131689" x="2686050" y="3194050"/>
          <p14:tracePt t="131733" x="2692400" y="3194050"/>
          <p14:tracePt t="131801" x="2698750" y="3194050"/>
          <p14:tracePt t="131941" x="2705100" y="3194050"/>
          <p14:tracePt t="132063" x="2717800" y="3194050"/>
          <p14:tracePt t="132097" x="2730500" y="3194050"/>
          <p14:tracePt t="132150" x="2743200" y="3194050"/>
          <p14:tracePt t="132186" x="2755900" y="3194050"/>
          <p14:tracePt t="132201" x="2762250" y="3194050"/>
          <p14:tracePt t="132223" x="2794000" y="3194050"/>
          <p14:tracePt t="132239" x="2806700" y="3194050"/>
          <p14:tracePt t="132255" x="2832100" y="3194050"/>
          <p14:tracePt t="132268" x="2851150" y="3194050"/>
          <p14:tracePt t="132284" x="2863850" y="3194050"/>
          <p14:tracePt t="132307" x="2870200" y="3194050"/>
          <p14:tracePt t="132323" x="2876550" y="3194050"/>
          <p14:tracePt t="132328" x="2889250" y="3194050"/>
          <p14:tracePt t="132343" x="2895600" y="3194050"/>
          <p14:tracePt t="132358" x="2901950" y="3194050"/>
          <p14:tracePt t="132380" x="2914650" y="3194050"/>
          <p14:tracePt t="132397" x="2921000" y="3194050"/>
          <p14:tracePt t="132411" x="2927350" y="3194050"/>
          <p14:tracePt t="132426" x="2946400" y="3194050"/>
          <p14:tracePt t="132449" x="2959100" y="3194050"/>
          <p14:tracePt t="132463" x="2971800" y="3194050"/>
          <p14:tracePt t="132478" x="2984500" y="3194050"/>
          <p14:tracePt t="132500" x="3003550" y="3194050"/>
          <p14:tracePt t="132523" x="3009900" y="3194050"/>
          <p14:tracePt t="132539" x="3022600" y="3194050"/>
          <p14:tracePt t="132553" x="3028950" y="3194050"/>
          <p14:tracePt t="132568" x="3035300" y="3194050"/>
          <p14:tracePt t="132583" x="3048000" y="3194050"/>
          <p14:tracePt t="132606" x="3054350" y="3194050"/>
          <p14:tracePt t="132620" x="3060700" y="3194050"/>
          <p14:tracePt t="132634" x="3067050" y="3194050"/>
          <p14:tracePt t="132695" x="3073400" y="3194050"/>
          <p14:tracePt t="132709" x="3079750" y="3194050"/>
          <p14:tracePt t="132762" x="3086100" y="3194050"/>
          <p14:tracePt t="132807" x="3092450" y="3194050"/>
          <p14:tracePt t="132852" x="3098800" y="3194050"/>
          <p14:tracePt t="132867" x="3105150" y="3194050"/>
          <p14:tracePt t="132883" x="3105150" y="3187700"/>
          <p14:tracePt t="132918" x="3111500" y="3175000"/>
          <p14:tracePt t="132933" x="3117850" y="3168650"/>
          <p14:tracePt t="132949" x="3124200" y="3162300"/>
          <p14:tracePt t="133023" x="3124200" y="3155950"/>
          <p14:tracePt t="133089" x="3130550" y="3149600"/>
          <p14:tracePt t="133104" x="3130550" y="3143250"/>
          <p14:tracePt t="133151" x="3130550" y="3136900"/>
          <p14:tracePt t="133164" x="3130550" y="3124200"/>
          <p14:tracePt t="133202" x="3117850" y="3117850"/>
          <p14:tracePt t="133218" x="3105150" y="3105150"/>
          <p14:tracePt t="133231" x="3086100" y="3092450"/>
          <p14:tracePt t="133246" x="3086100" y="3086100"/>
          <p14:tracePt t="133276" x="3054350" y="3073400"/>
          <p14:tracePt t="133291" x="3041650" y="3060700"/>
          <p14:tracePt t="133308" x="3016250" y="3048000"/>
          <p14:tracePt t="133321" x="2997200" y="3041650"/>
          <p14:tracePt t="133343" x="2971800" y="3028950"/>
          <p14:tracePt t="133358" x="2959100" y="3022600"/>
          <p14:tracePt t="133375" x="2927350" y="3016250"/>
          <p14:tracePt t="133389" x="2901950" y="3003550"/>
          <p14:tracePt t="133407" x="2882900" y="3003550"/>
          <p14:tracePt t="133425" x="2851150" y="2997200"/>
          <p14:tracePt t="133448" x="2832100" y="2997200"/>
          <p14:tracePt t="133465" x="2819400" y="2997200"/>
          <p14:tracePt t="133477" x="2800350" y="2997200"/>
          <p14:tracePt t="133500" x="2774950" y="2997200"/>
          <p14:tracePt t="133529" x="2768600" y="2997200"/>
          <p14:tracePt t="133544" x="2755900" y="3003550"/>
          <p14:tracePt t="133582" x="2749550" y="3003550"/>
          <p14:tracePt t="133589" x="2749550" y="3009900"/>
          <p14:tracePt t="133606" x="2736850" y="3016250"/>
          <p14:tracePt t="133623" x="2736850" y="3022600"/>
          <p14:tracePt t="133642" x="2730500" y="3035300"/>
          <p14:tracePt t="133658" x="2717800" y="3048000"/>
          <p14:tracePt t="133674" x="2717800" y="3054350"/>
          <p14:tracePt t="133689" x="2711450" y="3067050"/>
          <p14:tracePt t="133705" x="2711450" y="3086100"/>
          <p14:tracePt t="133725" x="2711450" y="3098800"/>
          <p14:tracePt t="133741" x="2711450" y="3111500"/>
          <p14:tracePt t="133756" x="2711450" y="3117850"/>
          <p14:tracePt t="133774" x="2711450" y="3130550"/>
          <p14:tracePt t="133805" x="2717800" y="3136900"/>
          <p14:tracePt t="133822" x="2724150" y="3149600"/>
          <p14:tracePt t="133839" x="2736850" y="3155950"/>
          <p14:tracePt t="133856" x="2755900" y="3175000"/>
          <p14:tracePt t="133872" x="2768600" y="3187700"/>
          <p14:tracePt t="133889" x="2819400" y="3206750"/>
          <p14:tracePt t="133906" x="2895600" y="3219450"/>
          <p14:tracePt t="133923" x="2952750" y="3238500"/>
          <p14:tracePt t="133942" x="3016250" y="3244850"/>
          <p14:tracePt t="133956" x="3073400" y="3251200"/>
          <p14:tracePt t="133972" x="3092450" y="3251200"/>
          <p14:tracePt t="133989" x="3143250" y="3251200"/>
          <p14:tracePt t="134007" x="3187700" y="3251200"/>
          <p14:tracePt t="134024" x="3232150" y="3251200"/>
          <p14:tracePt t="134039" x="3282950" y="3251200"/>
          <p14:tracePt t="134055" x="3340100" y="3244850"/>
          <p14:tracePt t="134073" x="3416300" y="3232150"/>
          <p14:tracePt t="134107" x="3435350" y="3225800"/>
          <p14:tracePt t="134123" x="3460750" y="3219450"/>
          <p14:tracePt t="134140" x="3479800" y="3213100"/>
          <p14:tracePt t="134171" x="3486150" y="3213100"/>
          <p14:tracePt t="134221" x="3492500" y="3213100"/>
          <p14:tracePt t="134595" x="0" y="0"/>
        </p14:tracePtLst>
        <p14:tracePtLst>
          <p14:tracePt t="156853" x="3492500" y="3213100"/>
          <p14:tracePt t="156980" x="3492500" y="3206750"/>
          <p14:tracePt t="156995" x="3486150" y="3187700"/>
          <p14:tracePt t="157011" x="3467100" y="3149600"/>
          <p14:tracePt t="157025" x="3454400" y="3117850"/>
          <p14:tracePt t="157041" x="3448050" y="3092450"/>
          <p14:tracePt t="157055" x="3422650" y="3048000"/>
          <p14:tracePt t="157070" x="3397250" y="2997200"/>
          <p14:tracePt t="157084" x="3384550" y="2940050"/>
          <p14:tracePt t="157099" x="3359150" y="2895600"/>
          <p14:tracePt t="157124" x="3327400" y="2819400"/>
          <p14:tracePt t="157137" x="3289300" y="2749550"/>
          <p14:tracePt t="157152" x="3257550" y="2673350"/>
          <p14:tracePt t="157167" x="3219450" y="2603500"/>
          <p14:tracePt t="157181" x="3194050" y="2527300"/>
          <p14:tracePt t="157192" x="3194050" y="2514600"/>
          <p14:tracePt t="157211" x="3175000" y="2451100"/>
          <p14:tracePt t="157227" x="3168650" y="2400300"/>
          <p14:tracePt t="157242" x="3162300" y="2343150"/>
          <p14:tracePt t="157258" x="3162300" y="2317750"/>
          <p14:tracePt t="157278" x="3162300" y="2279650"/>
          <p14:tracePt t="157293" x="3162300" y="2266950"/>
          <p14:tracePt t="157309" x="3162300" y="2254250"/>
          <p14:tracePt t="157325" x="3162300" y="2241550"/>
          <p14:tracePt t="157345" x="3162300" y="2228850"/>
          <p14:tracePt t="157367" x="3162300" y="2203450"/>
          <p14:tracePt t="157383" x="3155950" y="2190750"/>
          <p14:tracePt t="157398" x="3155950" y="2184400"/>
          <p14:tracePt t="157621" x="3155950" y="2190750"/>
          <p14:tracePt t="158063" x="3162300" y="2190750"/>
          <p14:tracePt t="158144" x="3168650" y="2190750"/>
          <p14:tracePt t="158160" x="3175000" y="2197100"/>
          <p14:tracePt t="158204" x="3181350" y="2197100"/>
          <p14:tracePt t="158258" x="3187700" y="2197100"/>
          <p14:tracePt t="158272" x="3194050" y="2197100"/>
          <p14:tracePt t="158287" x="3200400" y="2197100"/>
          <p14:tracePt t="158294" x="3206750" y="2197100"/>
          <p14:tracePt t="158317" x="3213100" y="2203450"/>
          <p14:tracePt t="158330" x="3219450" y="2203450"/>
          <p14:tracePt t="158345" x="3225800" y="2203450"/>
          <p14:tracePt t="158360" x="3238500" y="2203450"/>
          <p14:tracePt t="158375" x="3257550" y="2203450"/>
          <p14:tracePt t="158400" x="3282950" y="2203450"/>
          <p14:tracePt t="158413" x="3302000" y="2209800"/>
          <p14:tracePt t="158430" x="3321050" y="2209800"/>
          <p14:tracePt t="158443" x="3340100" y="2209800"/>
          <p14:tracePt t="158452" x="3346450" y="2209800"/>
          <p14:tracePt t="158472" x="3365500" y="2209800"/>
          <p14:tracePt t="158488" x="3378200" y="2209800"/>
          <p14:tracePt t="158519" x="3384550" y="2209800"/>
          <p14:tracePt t="158540" x="3397250" y="2209800"/>
          <p14:tracePt t="158600" x="3409950" y="2209800"/>
          <p14:tracePt t="158644" x="3416300" y="2209800"/>
          <p14:tracePt t="158658" x="3429000" y="2209800"/>
          <p14:tracePt t="158673" x="3448050" y="2209800"/>
          <p14:tracePt t="158698" x="3454400" y="2209800"/>
          <p14:tracePt t="158713" x="3460750" y="2209800"/>
          <p14:tracePt t="158726" x="3473450" y="2209800"/>
          <p14:tracePt t="158742" x="3486150" y="2209800"/>
          <p14:tracePt t="158765" x="3498850" y="2209800"/>
          <p14:tracePt t="158780" x="3511550" y="2209800"/>
          <p14:tracePt t="158788" x="3517900" y="2209800"/>
          <p14:tracePt t="158804" x="3530600" y="2209800"/>
          <p14:tracePt t="158817" x="3556000" y="2209800"/>
          <p14:tracePt t="158838" x="3568700" y="2209800"/>
          <p14:tracePt t="158853" x="3575050" y="2203450"/>
          <p14:tracePt t="158869" x="3581400" y="2203450"/>
          <p14:tracePt t="158887" x="3594100" y="2197100"/>
          <p14:tracePt t="158901" x="3606800" y="2197100"/>
          <p14:tracePt t="158971" x="3619500" y="2197100"/>
          <p14:tracePt t="159009" x="3632200" y="2190750"/>
          <p14:tracePt t="159024" x="3644900" y="2190750"/>
          <p14:tracePt t="159039" x="3657600" y="2184400"/>
          <p14:tracePt t="159062" x="3683000" y="2184400"/>
          <p14:tracePt t="159078" x="3689350" y="2178050"/>
          <p14:tracePt t="159086" x="3702050" y="2178050"/>
          <p14:tracePt t="159101" x="3714750" y="2178050"/>
          <p14:tracePt t="159117" x="3721100" y="2171700"/>
          <p14:tracePt t="159136" x="3727450" y="2171700"/>
          <p14:tracePt t="159153" x="3740150" y="2165350"/>
          <p14:tracePt t="159181" x="3746500" y="2165350"/>
          <p14:tracePt t="159218" x="3752850" y="2159000"/>
          <p14:tracePt t="159236" x="3759200" y="2146300"/>
          <p14:tracePt t="159241" x="3759200" y="2139950"/>
          <p14:tracePt t="159292" x="3759200" y="2133600"/>
          <p14:tracePt t="159323" x="3765550" y="2133600"/>
          <p14:tracePt t="159882" x="3765550" y="2127250"/>
          <p14:tracePt t="160047" x="3759200" y="2127250"/>
          <p14:tracePt t="160142" x="3752850" y="2127250"/>
          <p14:tracePt t="160253" x="3746500" y="2133600"/>
          <p14:tracePt t="160315" x="3740150" y="2133600"/>
          <p14:tracePt t="160506" x="3733800" y="2133600"/>
          <p14:tracePt t="160828" x="3733800" y="2139950"/>
          <p14:tracePt t="160947" x="3733800" y="2146300"/>
          <p14:tracePt t="161037" x="3740150" y="2146300"/>
          <p14:tracePt t="161052" x="3746500" y="2139950"/>
          <p14:tracePt t="161073" x="3752850" y="2139950"/>
          <p14:tracePt t="161088" x="3759200" y="2133600"/>
          <p14:tracePt t="161118" x="3765550" y="2133600"/>
          <p14:tracePt t="161149" x="3765550" y="2127250"/>
          <p14:tracePt t="161164" x="3771900" y="2120900"/>
          <p14:tracePt t="161230" x="3778250" y="2120900"/>
          <p14:tracePt t="161260" x="3790950" y="2101850"/>
          <p14:tracePt t="161276" x="3803650" y="2089150"/>
          <p14:tracePt t="161290" x="3810000" y="2089150"/>
          <p14:tracePt t="161306" x="3816350" y="2070100"/>
          <p14:tracePt t="161320" x="3841750" y="2044700"/>
          <p14:tracePt t="161336" x="3860800" y="2019300"/>
          <p14:tracePt t="161351" x="3873500" y="2006600"/>
          <p14:tracePt t="161368" x="3892550" y="1974850"/>
          <p14:tracePt t="161386" x="3905250" y="1936750"/>
          <p14:tracePt t="161402" x="3924300" y="1892300"/>
          <p14:tracePt t="161417" x="3937000" y="1854200"/>
          <p14:tracePt t="161434" x="3943350" y="1835150"/>
          <p14:tracePt t="161448" x="3949700" y="1822450"/>
          <p14:tracePt t="161464" x="3956050" y="1790700"/>
          <p14:tracePt t="161490" x="3956050" y="1778000"/>
          <p14:tracePt t="161505" x="3956050" y="1765300"/>
          <p14:tracePt t="161529" x="3956050" y="1758950"/>
          <p14:tracePt t="161543" x="3956050" y="1752600"/>
          <p14:tracePt t="161559" x="3949700" y="1739900"/>
          <p14:tracePt t="161573" x="3943350" y="1739900"/>
          <p14:tracePt t="161588" x="3937000" y="1733550"/>
          <p14:tracePt t="161603" x="3937000" y="1727200"/>
          <p14:tracePt t="161618" x="3911600" y="1714500"/>
          <p14:tracePt t="161635" x="3886200" y="1708150"/>
          <p14:tracePt t="161648" x="3879850" y="1708150"/>
          <p14:tracePt t="161664" x="3854450" y="1708150"/>
          <p14:tracePt t="161685" x="3822700" y="1701800"/>
          <p14:tracePt t="161701" x="3797300" y="1701800"/>
          <p14:tracePt t="161715" x="3759200" y="1689100"/>
          <p14:tracePt t="161733" x="3702050" y="1689100"/>
          <p14:tracePt t="161752" x="3657600" y="1689100"/>
          <p14:tracePt t="161768" x="3606800" y="1689100"/>
          <p14:tracePt t="161781" x="3587750" y="1689100"/>
          <p14:tracePt t="161797" x="3575050" y="1689100"/>
          <p14:tracePt t="161814" x="3556000" y="1689100"/>
          <p14:tracePt t="161831" x="3517900" y="1689100"/>
          <p14:tracePt t="161848" x="3505200" y="1689100"/>
          <p14:tracePt t="161865" x="3479800" y="1689100"/>
          <p14:tracePt t="161882" x="3454400" y="1695450"/>
          <p14:tracePt t="161898" x="3448050" y="1695450"/>
          <p14:tracePt t="161916" x="3409950" y="1701800"/>
          <p14:tracePt t="161932" x="3397250" y="1708150"/>
          <p14:tracePt t="161947" x="3371850" y="1708150"/>
          <p14:tracePt t="161968" x="3346450" y="1714500"/>
          <p14:tracePt t="162001" x="3340100" y="1714500"/>
          <p14:tracePt t="162012" x="3340100" y="1720850"/>
          <p14:tracePt t="162027" x="3327400" y="1733550"/>
          <p14:tracePt t="162049" x="3314700" y="1746250"/>
          <p14:tracePt t="162066" x="3314700" y="1758950"/>
          <p14:tracePt t="162072" x="3308350" y="1758950"/>
          <p14:tracePt t="162087" x="3302000" y="1771650"/>
          <p14:tracePt t="162103" x="3302000" y="1784350"/>
          <p14:tracePt t="162124" x="3295650" y="1809750"/>
          <p14:tracePt t="162139" x="3289300" y="1816100"/>
          <p14:tracePt t="162154" x="3289300" y="1822450"/>
          <p14:tracePt t="162169" x="3289300" y="1847850"/>
          <p14:tracePt t="162191" x="3289300" y="1873250"/>
          <p14:tracePt t="162206" x="3295650" y="1892300"/>
          <p14:tracePt t="162221" x="3295650" y="1930400"/>
          <p14:tracePt t="162232" x="3302000" y="1936750"/>
          <p14:tracePt t="162248" x="3302000" y="1955800"/>
          <p14:tracePt t="162269" x="3308350" y="1981200"/>
          <p14:tracePt t="162283" x="3314700" y="2006600"/>
          <p14:tracePt t="162300" x="3321050" y="2038350"/>
          <p14:tracePt t="162315" x="3327400" y="2051050"/>
          <p14:tracePt t="162332" x="3333750" y="2082800"/>
          <p14:tracePt t="162350" x="3346450" y="2120900"/>
          <p14:tracePt t="162366" x="3359150" y="2152650"/>
          <p14:tracePt t="162382" x="3365500" y="2165350"/>
          <p14:tracePt t="162398" x="3371850" y="2178050"/>
          <p14:tracePt t="162415" x="3378200" y="2184400"/>
          <p14:tracePt t="162431" x="3384550" y="2197100"/>
          <p14:tracePt t="162448" x="3390900" y="2209800"/>
          <p14:tracePt t="162468" x="3409950" y="2216150"/>
          <p14:tracePt t="162490" x="3429000" y="2222500"/>
          <p14:tracePt t="162505" x="3441700" y="2228850"/>
          <p14:tracePt t="162520" x="3467100" y="2228850"/>
          <p14:tracePt t="162536" x="3486150" y="2228850"/>
          <p14:tracePt t="162550" x="3505200" y="2228850"/>
          <p14:tracePt t="162564" x="3524250" y="2228850"/>
          <p14:tracePt t="162580" x="3530600" y="2228850"/>
          <p14:tracePt t="162597" x="3556000" y="2222500"/>
          <p14:tracePt t="162614" x="3594100" y="2216150"/>
          <p14:tracePt t="162630" x="3619500" y="2209800"/>
          <p14:tracePt t="162650" x="3638550" y="2203450"/>
          <p14:tracePt t="162667" x="3657600" y="2197100"/>
          <p14:tracePt t="162682" x="3676650" y="2190750"/>
          <p14:tracePt t="162699" x="3695700" y="2184400"/>
          <p14:tracePt t="162722" x="3695700" y="2178050"/>
          <p14:tracePt t="162738" x="3702050" y="2171700"/>
          <p14:tracePt t="162752" x="3708400" y="2165350"/>
          <p14:tracePt t="162769" x="3714750" y="2159000"/>
          <p14:tracePt t="162788" x="3721100" y="2146300"/>
          <p14:tracePt t="162805" x="3721100" y="2139950"/>
          <p14:tracePt t="162819" x="3727450" y="2127250"/>
          <p14:tracePt t="162836" x="3733800" y="2114550"/>
          <p14:tracePt t="162850" x="3740150" y="2108200"/>
          <p14:tracePt t="162867" x="3746500" y="2089150"/>
          <p14:tracePt t="162883" x="3746500" y="2070100"/>
          <p14:tracePt t="162900" x="3752850" y="2038350"/>
          <p14:tracePt t="162917" x="3759200" y="2025650"/>
          <p14:tracePt t="162932" x="3759200" y="2012950"/>
          <p14:tracePt t="162950" x="3759200" y="1987550"/>
          <p14:tracePt t="162974" x="3759200" y="1962150"/>
          <p14:tracePt t="162988" x="3759200" y="1955800"/>
          <p14:tracePt t="163018" x="3759200" y="1930400"/>
          <p14:tracePt t="163049" x="3752850" y="1924050"/>
          <p14:tracePt t="163063" x="3752850" y="1917700"/>
          <p14:tracePt t="163102" x="3746500" y="1911350"/>
          <p14:tracePt t="163131" x="3733800" y="1905000"/>
          <p14:tracePt t="163146" x="3714750" y="1898650"/>
          <p14:tracePt t="163169" x="3702050" y="1892300"/>
          <p14:tracePt t="163175" x="3695700" y="1885950"/>
          <p14:tracePt t="163191" x="3676650" y="1879600"/>
          <p14:tracePt t="163205" x="3657600" y="1879600"/>
          <p14:tracePt t="163220" x="3632200" y="1873250"/>
          <p14:tracePt t="163245" x="3619500" y="1873250"/>
          <p14:tracePt t="163259" x="3600450" y="1873250"/>
          <p14:tracePt t="163274" x="3575050" y="1873250"/>
          <p14:tracePt t="163289" x="3562350" y="1866900"/>
          <p14:tracePt t="163311" x="3536950" y="1866900"/>
          <p14:tracePt t="163325" x="3517900" y="1866900"/>
          <p14:tracePt t="163339" x="3498850" y="1866900"/>
          <p14:tracePt t="163350" x="3492500" y="1866900"/>
          <p14:tracePt t="163366" x="3473450" y="1866900"/>
          <p14:tracePt t="163386" x="3467100" y="1866900"/>
          <p14:tracePt t="163403" x="3448050" y="1866900"/>
          <p14:tracePt t="163416" x="3441700" y="1866900"/>
          <p14:tracePt t="163433" x="3429000" y="1866900"/>
          <p14:tracePt t="163448" x="3409950" y="1873250"/>
          <p14:tracePt t="163470" x="3403600" y="1873250"/>
          <p14:tracePt t="163483" x="3384550" y="1879600"/>
          <p14:tracePt t="163505" x="3371850" y="1885950"/>
          <p14:tracePt t="163521" x="3365500" y="1885950"/>
          <p14:tracePt t="163558" x="3365500" y="1898650"/>
          <p14:tracePt t="163571" x="3352800" y="1911350"/>
          <p14:tracePt t="163586" x="3346450" y="1917700"/>
          <p14:tracePt t="163609" x="3340100" y="1930400"/>
          <p14:tracePt t="163624" x="3327400" y="1949450"/>
          <p14:tracePt t="163638" x="3327400" y="1968500"/>
          <p14:tracePt t="163660" x="3327400" y="1987550"/>
          <p14:tracePt t="163684" x="3321050" y="1993900"/>
          <p14:tracePt t="163697" x="3314700" y="2012950"/>
          <p14:tracePt t="163713" x="3314700" y="2019300"/>
          <p14:tracePt t="163728" x="3314700" y="2025650"/>
          <p14:tracePt t="163765" x="3308350" y="2025650"/>
          <p14:tracePt t="163795" x="3308350" y="2032000"/>
          <p14:tracePt t="163812" x="3308350" y="2038350"/>
          <p14:tracePt t="163854" x="3302000" y="2038350"/>
          <p14:tracePt t="163869" x="3302000" y="2044700"/>
          <p14:tracePt t="164025" x="3295650" y="2038350"/>
          <p14:tracePt t="164042" x="3295650" y="2025650"/>
          <p14:tracePt t="164064" x="3295650" y="2019300"/>
          <p14:tracePt t="164094" x="3289300" y="2000250"/>
          <p14:tracePt t="164109" x="3289300" y="1981200"/>
          <p14:tracePt t="164137" x="3289300" y="1968500"/>
          <p14:tracePt t="164152" x="3289300" y="1962150"/>
          <p14:tracePt t="164168" x="3289300" y="1949450"/>
          <p14:tracePt t="164185" x="3289300" y="1930400"/>
          <p14:tracePt t="164204" x="3289300" y="1924050"/>
          <p14:tracePt t="164219" x="3289300" y="1917700"/>
          <p14:tracePt t="164234" x="3289300" y="1905000"/>
          <p14:tracePt t="164250" x="3295650" y="1898650"/>
          <p14:tracePt t="164294" x="3295650" y="1892300"/>
          <p14:tracePt t="164309" x="3308350" y="1892300"/>
          <p14:tracePt t="164324" x="3314700" y="1885950"/>
          <p14:tracePt t="164338" x="3327400" y="1885950"/>
          <p14:tracePt t="164361" x="3346450" y="1885950"/>
          <p14:tracePt t="164376" x="3365500" y="1885950"/>
          <p14:tracePt t="164390" x="3378200" y="1885950"/>
          <p14:tracePt t="164405" x="3390900" y="1892300"/>
          <p14:tracePt t="164436" x="3397250" y="1892300"/>
          <p14:tracePt t="164451" x="3403600" y="1898650"/>
          <p14:tracePt t="164467" x="3409950" y="1905000"/>
          <p14:tracePt t="164480" x="3416300" y="1905000"/>
          <p14:tracePt t="164503" x="3429000" y="1905000"/>
          <p14:tracePt t="164518" x="3429000" y="1911350"/>
          <p14:tracePt t="164534" x="3441700" y="1911350"/>
          <p14:tracePt t="164548" x="3448050" y="1917700"/>
          <p14:tracePt t="164562" x="3454400" y="1924050"/>
          <p14:tracePt t="164585" x="3460750" y="1924050"/>
          <p14:tracePt t="164638" x="3467100" y="1924050"/>
          <p14:tracePt t="164660" x="3479800" y="1924050"/>
          <p14:tracePt t="164674" x="3492500" y="1917700"/>
          <p14:tracePt t="164689" x="3517900" y="1905000"/>
          <p14:tracePt t="164704" x="3536950" y="1898650"/>
          <p14:tracePt t="164727" x="3536950" y="1892300"/>
          <p14:tracePt t="164743" x="3562350" y="1873250"/>
          <p14:tracePt t="164752" x="3568700" y="1866900"/>
          <p14:tracePt t="164766" x="3575050" y="1847850"/>
          <p14:tracePt t="164782" x="3587750" y="1841500"/>
          <p14:tracePt t="164804" x="3600450" y="1828800"/>
          <p14:tracePt t="164819" x="3619500" y="1809750"/>
          <p14:tracePt t="164833" x="3638550" y="1790700"/>
          <p14:tracePt t="164850" x="3644900" y="1778000"/>
          <p14:tracePt t="164865" x="3644900" y="1771650"/>
          <p14:tracePt t="164885" x="3644900" y="1765300"/>
          <p14:tracePt t="164936" x="3644900" y="1758950"/>
          <p14:tracePt t="164974" x="3644900" y="1752600"/>
          <p14:tracePt t="164987" x="3632200" y="1752600"/>
          <p14:tracePt t="165025" x="3625850" y="1752600"/>
          <p14:tracePt t="165143" x="3619500" y="1752600"/>
          <p14:tracePt t="165158" x="3606800" y="1752600"/>
          <p14:tracePt t="165181" x="3600450" y="1752600"/>
          <p14:tracePt t="165197" x="3581400" y="1752600"/>
          <p14:tracePt t="165211" x="3568700" y="1752600"/>
          <p14:tracePt t="165219" x="3562350" y="1752600"/>
          <p14:tracePt t="165235" x="3549650" y="1752600"/>
          <p14:tracePt t="165256" x="3536950" y="1752600"/>
          <p14:tracePt t="165271" x="3524250" y="1752600"/>
          <p14:tracePt t="165286" x="3511550" y="1752600"/>
          <p14:tracePt t="165303" x="3492500" y="1752600"/>
          <p14:tracePt t="165322" x="3479800" y="1752600"/>
          <p14:tracePt t="165337" x="3467100" y="1752600"/>
          <p14:tracePt t="165353" x="3460750" y="1752600"/>
          <p14:tracePt t="165369" x="3441700" y="1758950"/>
          <p14:tracePt t="165387" x="3435350" y="1758950"/>
          <p14:tracePt t="165413" x="3435350" y="1765300"/>
          <p14:tracePt t="165427" x="3429000" y="1765300"/>
          <p14:tracePt t="165442" x="3416300" y="1771650"/>
          <p14:tracePt t="165456" x="3403600" y="1778000"/>
          <p14:tracePt t="165494" x="3390900" y="1778000"/>
          <p14:tracePt t="165509" x="3384550" y="1778000"/>
          <p14:tracePt t="165523" x="3378200" y="1784350"/>
          <p14:tracePt t="165583" x="3371850" y="1790700"/>
          <p14:tracePt t="165650" x="3365500" y="1790700"/>
          <p14:tracePt t="165824" x="3352800" y="1790700"/>
          <p14:tracePt t="165846" x="3346450" y="1790700"/>
          <p14:tracePt t="165867" x="3333750" y="1790700"/>
          <p14:tracePt t="165897" x="3327400" y="1790700"/>
          <p14:tracePt t="165918" x="3321050" y="1790700"/>
          <p14:tracePt t="165980" x="3314700" y="1790700"/>
          <p14:tracePt t="166215" x="3308350" y="1790700"/>
          <p14:tracePt t="166374" x="3302000" y="1790700"/>
          <p14:tracePt t="166468" x="0" y="0"/>
        </p14:tracePtLst>
        <p14:tracePtLst>
          <p14:tracePt t="176664" x="5365750" y="4533900"/>
          <p14:tracePt t="176680" x="5359400" y="4521200"/>
          <p14:tracePt t="176711" x="5340350" y="4514850"/>
          <p14:tracePt t="176725" x="5321300" y="4489450"/>
          <p14:tracePt t="176740" x="5295900" y="4457700"/>
          <p14:tracePt t="176756" x="5264150" y="4419600"/>
          <p14:tracePt t="176778" x="5219700" y="4349750"/>
          <p14:tracePt t="176792" x="5181600" y="4292600"/>
          <p14:tracePt t="176806" x="5149850" y="4267200"/>
          <p14:tracePt t="176821" x="5099050" y="4203700"/>
          <p14:tracePt t="176837" x="5022850" y="4146550"/>
          <p14:tracePt t="176868" x="4921250" y="4064000"/>
          <p14:tracePt t="176882" x="4845050" y="4013200"/>
          <p14:tracePt t="176898" x="4768850" y="3949700"/>
          <p14:tracePt t="176911" x="4679950" y="3905250"/>
          <p14:tracePt t="176934" x="4565650" y="3848100"/>
          <p14:tracePt t="176948" x="4457700" y="3778250"/>
          <p14:tracePt t="176964" x="4349750" y="3721100"/>
          <p14:tracePt t="176979" x="4241800" y="3657600"/>
          <p14:tracePt t="177002" x="4152900" y="3581400"/>
          <p14:tracePt t="177018" x="4038600" y="3486150"/>
          <p14:tracePt t="177023" x="4006850" y="3467100"/>
          <p14:tracePt t="177038" x="3930650" y="3384550"/>
          <p14:tracePt t="177053" x="3829050" y="3276600"/>
          <p14:tracePt t="177074" x="3765550" y="3213100"/>
          <p14:tracePt t="177090" x="3708400" y="3143250"/>
          <p14:tracePt t="177104" x="3657600" y="3079750"/>
          <p14:tracePt t="177120" x="3606800" y="3009900"/>
          <p14:tracePt t="177136" x="3543300" y="2940050"/>
          <p14:tracePt t="177157" x="3492500" y="2882900"/>
          <p14:tracePt t="177172" x="3441700" y="2819400"/>
          <p14:tracePt t="177182" x="3422650" y="2806700"/>
          <p14:tracePt t="177198" x="3378200" y="2762250"/>
          <p14:tracePt t="177214" x="3340100" y="2736850"/>
          <p14:tracePt t="177233" x="3263900" y="2673350"/>
          <p14:tracePt t="177248" x="3181350" y="2622550"/>
          <p14:tracePt t="177265" x="3105150" y="2559050"/>
          <p14:tracePt t="177282" x="3028950" y="2508250"/>
          <p14:tracePt t="177301" x="2940050" y="2444750"/>
          <p14:tracePt t="177317" x="2832100" y="2368550"/>
          <p14:tracePt t="177333" x="2762250" y="2317750"/>
          <p14:tracePt t="177350" x="2736850" y="2286000"/>
          <p14:tracePt t="177366" x="2654300" y="2222500"/>
          <p14:tracePt t="177383" x="2597150" y="2165350"/>
          <p14:tracePt t="177399" x="2527300" y="2095500"/>
          <p14:tracePt t="177416" x="2457450" y="2032000"/>
          <p14:tracePt t="177434" x="2349500" y="1936750"/>
          <p14:tracePt t="177467" x="2298700" y="1885950"/>
          <p14:tracePt t="177483" x="2286000" y="1873250"/>
          <p14:tracePt t="177499" x="2254250" y="1835150"/>
          <p14:tracePt t="177516" x="2241550" y="1822450"/>
          <p14:tracePt t="177597" x="2247900" y="1816100"/>
          <p14:tracePt t="177612" x="2273300" y="1803400"/>
          <p14:tracePt t="177628" x="2317750" y="1797050"/>
          <p14:tracePt t="177643" x="2362200" y="1778000"/>
          <p14:tracePt t="177651" x="2387600" y="1778000"/>
          <p14:tracePt t="177673" x="2438400" y="1778000"/>
          <p14:tracePt t="177688" x="2533650" y="1784350"/>
          <p14:tracePt t="177703" x="2584450" y="1790700"/>
          <p14:tracePt t="177720" x="2622550" y="1797050"/>
          <p14:tracePt t="177734" x="2635250" y="1797050"/>
          <p14:tracePt t="177754" x="2647950" y="1797050"/>
          <p14:tracePt t="177843" x="2641600" y="1797050"/>
          <p14:tracePt t="177858" x="2603500" y="1797050"/>
          <p14:tracePt t="177873" x="2540000" y="1797050"/>
          <p14:tracePt t="177896" x="2463800" y="1797050"/>
          <p14:tracePt t="177910" x="2387600" y="1797050"/>
          <p14:tracePt t="177925" x="2336800" y="1797050"/>
          <p14:tracePt t="177941" x="2311400" y="1797050"/>
          <p14:tracePt t="177955" x="2273300" y="1797050"/>
          <p14:tracePt t="177979" x="2260600" y="1797050"/>
          <p14:tracePt t="178016" x="2254250" y="1797050"/>
          <p14:tracePt t="178128" x="2279650" y="1803400"/>
          <p14:tracePt t="178142" x="2305050" y="1809750"/>
          <p14:tracePt t="178157" x="2336800" y="1816100"/>
          <p14:tracePt t="178172" x="2374900" y="1822450"/>
          <p14:tracePt t="178193" x="2393950" y="1828800"/>
          <p14:tracePt t="178209" x="2432050" y="1841500"/>
          <p14:tracePt t="178223" x="2444750" y="1847850"/>
          <p14:tracePt t="178292" x="2438400" y="1847850"/>
          <p14:tracePt t="178298" x="2413000" y="1841500"/>
          <p14:tracePt t="178314" x="2317750" y="1841500"/>
          <p14:tracePt t="178327" x="2203450" y="1841500"/>
          <p14:tracePt t="178351" x="2108200" y="1835150"/>
          <p14:tracePt t="178365" x="2082800" y="1835150"/>
          <p14:tracePt t="178380" x="2076450" y="1835150"/>
          <p14:tracePt t="178448" x="2089150" y="1835150"/>
          <p14:tracePt t="178455" x="2101850" y="1835150"/>
          <p14:tracePt t="178471" x="2127250" y="1835150"/>
          <p14:tracePt t="178492" x="2159000" y="1847850"/>
          <p14:tracePt t="178507" x="2178050" y="1854200"/>
          <p14:tracePt t="178524" x="2184400" y="1860550"/>
          <p14:tracePt t="178538" x="2190750" y="1860550"/>
          <p14:tracePt t="178554" x="2190750" y="1879600"/>
          <p14:tracePt t="178574" x="2190750" y="1905000"/>
          <p14:tracePt t="178590" x="2184400" y="1930400"/>
          <p14:tracePt t="178612" x="2178050" y="1930400"/>
          <p14:tracePt t="178693" x="2184400" y="1930400"/>
          <p14:tracePt t="178715" x="2190750" y="1924050"/>
          <p14:tracePt t="178754" x="2190750" y="1917700"/>
          <p14:tracePt t="178770" x="2197100" y="1911350"/>
          <p14:tracePt t="178791" x="2209800" y="1892300"/>
          <p14:tracePt t="178805" x="2222500" y="1866900"/>
          <p14:tracePt t="178820" x="2241550" y="1847850"/>
          <p14:tracePt t="178836" x="2260600" y="1828800"/>
          <p14:tracePt t="178850" x="2273300" y="1816100"/>
          <p14:tracePt t="178887" x="2279650" y="1809750"/>
          <p14:tracePt t="178905" x="2292350" y="1809750"/>
          <p14:tracePt t="178963" x="2298700" y="1809750"/>
          <p14:tracePt t="178977" x="2305050" y="1822450"/>
          <p14:tracePt t="178991" x="2317750" y="1841500"/>
          <p14:tracePt t="179014" x="2349500" y="1873250"/>
          <p14:tracePt t="179029" x="2368550" y="1943100"/>
          <p14:tracePt t="179045" x="2393950" y="2019300"/>
          <p14:tracePt t="179059" x="2425700" y="2101850"/>
          <p14:tracePt t="179068" x="2438400" y="2159000"/>
          <p14:tracePt t="179089" x="2470150" y="2298700"/>
          <p14:tracePt t="179104" x="2489200" y="2438400"/>
          <p14:tracePt t="179120" x="2520950" y="2584450"/>
          <p14:tracePt t="179135" x="2546350" y="2692400"/>
          <p14:tracePt t="179151" x="2565400" y="2768600"/>
          <p14:tracePt t="179171" x="2584450" y="2863850"/>
          <p14:tracePt t="179187" x="2597150" y="2940050"/>
          <p14:tracePt t="179203" x="2616200" y="3009900"/>
          <p14:tracePt t="179218" x="2628900" y="3060700"/>
          <p14:tracePt t="179234" x="2628900" y="3079750"/>
          <p14:tracePt t="179250" x="2641600" y="3111500"/>
          <p14:tracePt t="179267" x="2654300" y="3168650"/>
          <p14:tracePt t="179283" x="2667000" y="3213100"/>
          <p14:tracePt t="179300" x="2667000" y="3225800"/>
          <p14:tracePt t="179318" x="2673350" y="3232150"/>
          <p14:tracePt t="179357" x="2673350" y="3225800"/>
          <p14:tracePt t="179372" x="2673350" y="3219450"/>
          <p14:tracePt t="179386" x="2673350" y="3194050"/>
          <p14:tracePt t="179404" x="2673350" y="3162300"/>
          <p14:tracePt t="179418" x="2673350" y="3079750"/>
          <p14:tracePt t="179432" x="2673350" y="2990850"/>
          <p14:tracePt t="179447" x="2667000" y="2876550"/>
          <p14:tracePt t="179469" x="2654300" y="2768600"/>
          <p14:tracePt t="179484" x="2647950" y="2641600"/>
          <p14:tracePt t="179498" x="2641600" y="2565400"/>
          <p14:tracePt t="179513" x="2628900" y="2476500"/>
          <p14:tracePt t="179544" x="2622550" y="2425700"/>
          <p14:tracePt t="179558" x="2616200" y="2368550"/>
          <p14:tracePt t="179573" x="2616200" y="2349500"/>
          <p14:tracePt t="179588" x="2609850" y="2324100"/>
          <p14:tracePt t="179610" x="2609850" y="2292350"/>
          <p14:tracePt t="179625" x="2603500" y="2273300"/>
          <p14:tracePt t="179640" x="2603500" y="2260600"/>
          <p14:tracePt t="179655" x="2603500" y="2247900"/>
          <p14:tracePt t="179671" x="2597150" y="2247900"/>
          <p14:tracePt t="179701" x="2597150" y="2235200"/>
          <p14:tracePt t="179715" x="2597150" y="2222500"/>
          <p14:tracePt t="179730" x="2597150" y="2209800"/>
          <p14:tracePt t="179745" x="2597150" y="2190750"/>
          <p14:tracePt t="179768" x="2597150" y="2171700"/>
          <p14:tracePt t="179782" x="2590800" y="2146300"/>
          <p14:tracePt t="179797" x="2590800" y="2127250"/>
          <p14:tracePt t="179811" x="2590800" y="2101850"/>
          <p14:tracePt t="179836" x="2590800" y="2089150"/>
          <p14:tracePt t="179849" x="2590800" y="2070100"/>
          <p14:tracePt t="179864" x="2590800" y="2044700"/>
          <p14:tracePt t="179886" x="2590800" y="2025650"/>
          <p14:tracePt t="179909" x="2597150" y="2019300"/>
          <p14:tracePt t="179923" x="2603500" y="2012950"/>
          <p14:tracePt t="179938" x="2622550" y="2000250"/>
          <p14:tracePt t="179953" x="2654300" y="1987550"/>
          <p14:tracePt t="179969" x="2692400" y="1974850"/>
          <p14:tracePt t="179990" x="2736850" y="1962150"/>
          <p14:tracePt t="180006" x="2781300" y="1955800"/>
          <p14:tracePt t="180013" x="2800350" y="1955800"/>
          <p14:tracePt t="180031" x="2857500" y="1949450"/>
          <p14:tracePt t="180043" x="2914650" y="1943100"/>
          <p14:tracePt t="180065" x="2933700" y="1943100"/>
          <p14:tracePt t="180080" x="2971800" y="1936750"/>
          <p14:tracePt t="180095" x="2997200" y="1936750"/>
          <p14:tracePt t="180109" x="3022600" y="1936750"/>
          <p14:tracePt t="180132" x="3035300" y="1936750"/>
          <p14:tracePt t="180147" x="3067050" y="1930400"/>
          <p14:tracePt t="180161" x="3079750" y="1930400"/>
          <p14:tracePt t="180170" x="3092450" y="1930400"/>
          <p14:tracePt t="180185" x="3105150" y="1930400"/>
          <p14:tracePt t="180206" x="3136900" y="1930400"/>
          <p14:tracePt t="180220" x="3181350" y="1924050"/>
          <p14:tracePt t="180237" x="3213100" y="1924050"/>
          <p14:tracePt t="180252" x="3232150" y="1917700"/>
          <p14:tracePt t="180268" x="3244850" y="1917700"/>
          <p14:tracePt t="180289" x="3263900" y="1911350"/>
          <p14:tracePt t="180303" x="3270250" y="1905000"/>
          <p14:tracePt t="180320" x="3282950" y="1898650"/>
          <p14:tracePt t="180334" x="3295650" y="1892300"/>
          <p14:tracePt t="180350" x="3302000" y="1879600"/>
          <p14:tracePt t="180367" x="3321050" y="1866900"/>
          <p14:tracePt t="180383" x="3340100" y="1847850"/>
          <p14:tracePt t="180401" x="3359150" y="1816100"/>
          <p14:tracePt t="180418" x="3378200" y="1797050"/>
          <p14:tracePt t="180433" x="3403600" y="1771650"/>
          <p14:tracePt t="180450" x="3429000" y="1733550"/>
          <p14:tracePt t="180467" x="3435350" y="1720850"/>
          <p14:tracePt t="180483" x="3454400" y="1708150"/>
          <p14:tracePt t="180518" x="3479800" y="1682750"/>
          <p14:tracePt t="180537" x="3498850" y="1663700"/>
          <p14:tracePt t="180551" x="3511550" y="1651000"/>
          <p14:tracePt t="180568" x="3530600" y="1638300"/>
          <p14:tracePt t="180587" x="3543300" y="1619250"/>
          <p14:tracePt t="180604" x="3556000" y="1606550"/>
          <p14:tracePt t="180619" x="3562350" y="1606550"/>
          <p14:tracePt t="180634" x="3575050" y="1587500"/>
          <p14:tracePt t="180661" x="3587750" y="1581150"/>
          <p14:tracePt t="180676" x="3600450" y="1574800"/>
          <p14:tracePt t="180744" x="3606800" y="1574800"/>
          <p14:tracePt t="180758" x="3606800" y="1568450"/>
          <p14:tracePt t="180833" x="3606800" y="1562100"/>
          <p14:tracePt t="180885" x="3613150" y="1562100"/>
          <p14:tracePt t="181734" x="3619500" y="1562100"/>
          <p14:tracePt t="182202" x="0" y="0"/>
        </p14:tracePtLst>
        <p14:tracePtLst>
          <p14:tracePt t="210419" x="3721100" y="2076450"/>
          <p14:tracePt t="210448" x="3727450" y="2101850"/>
          <p14:tracePt t="210469" x="3733800" y="2101850"/>
          <p14:tracePt t="210484" x="3746500" y="2114550"/>
          <p14:tracePt t="210498" x="3746500" y="2127250"/>
          <p14:tracePt t="210537" x="3778250" y="2146300"/>
          <p14:tracePt t="210560" x="3803650" y="2165350"/>
          <p14:tracePt t="210572" x="3822700" y="2178050"/>
          <p14:tracePt t="210595" x="3860800" y="2197100"/>
          <p14:tracePt t="210610" x="3943350" y="2235200"/>
          <p14:tracePt t="210627" x="4051300" y="2279650"/>
          <p14:tracePt t="210640" x="4140200" y="2330450"/>
          <p14:tracePt t="210664" x="4273550" y="2419350"/>
          <p14:tracePt t="210679" x="4432300" y="2533650"/>
          <p14:tracePt t="210694" x="4527550" y="2609850"/>
          <p14:tracePt t="210699" x="4578350" y="2660650"/>
          <p14:tracePt t="210714" x="4686300" y="2774950"/>
          <p14:tracePt t="210737" x="4838700" y="2933700"/>
          <p14:tracePt t="210752" x="5003800" y="3155950"/>
          <p14:tracePt t="210766" x="5175250" y="3435350"/>
          <p14:tracePt t="210781" x="5327650" y="3670300"/>
          <p14:tracePt t="210796" x="5467350" y="3898900"/>
          <p14:tracePt t="210819" x="5588000" y="4114800"/>
          <p14:tracePt t="210833" x="5708650" y="4343400"/>
          <p14:tracePt t="210848" x="5810250" y="4546600"/>
          <p14:tracePt t="210857" x="5854700" y="4616450"/>
          <p14:tracePt t="210873" x="5924550" y="4762500"/>
          <p14:tracePt t="210890" x="5988050" y="4851400"/>
          <p14:tracePt t="210910" x="6032500" y="4933950"/>
          <p14:tracePt t="210924" x="6076950" y="4991100"/>
          <p14:tracePt t="210940" x="6121400" y="5041900"/>
          <p14:tracePt t="210961" x="6184900" y="5105400"/>
          <p14:tracePt t="210974" x="6254750" y="5168900"/>
          <p14:tracePt t="210992" x="6280150" y="5187950"/>
          <p14:tracePt t="211080" x="6286500" y="5187950"/>
          <p14:tracePt t="211162" x="6273800" y="5187950"/>
          <p14:tracePt t="211169" x="6267450" y="5187950"/>
          <p14:tracePt t="211194" x="6223000" y="5187950"/>
          <p14:tracePt t="211206" x="6140450" y="5187950"/>
          <p14:tracePt t="211222" x="6045200" y="5187950"/>
          <p14:tracePt t="211236" x="5994400" y="5187950"/>
          <p14:tracePt t="211260" x="5937250" y="5194300"/>
          <p14:tracePt t="211267" x="5905500" y="5200650"/>
          <p14:tracePt t="211588" x="5924550" y="5187950"/>
          <p14:tracePt t="211603" x="5988050" y="5175250"/>
          <p14:tracePt t="211617" x="6076950" y="5156200"/>
          <p14:tracePt t="211649" x="6165850" y="5137150"/>
          <p14:tracePt t="211662" x="6191250" y="5130800"/>
          <p14:tracePt t="211677" x="6235700" y="5130800"/>
          <p14:tracePt t="211691" x="6248400" y="5130800"/>
          <p14:tracePt t="211799" x="6229350" y="5124450"/>
          <p14:tracePt t="211804" x="6223000" y="5118100"/>
          <p14:tracePt t="211817" x="6197600" y="5118100"/>
          <p14:tracePt t="211833" x="6178550" y="5111750"/>
          <p14:tracePt t="211855" x="6153150" y="5111750"/>
          <p14:tracePt t="211864" x="6127750" y="5111750"/>
          <p14:tracePt t="211885" x="6121400" y="5111750"/>
          <p14:tracePt t="211900" x="6115050" y="5111750"/>
          <p14:tracePt t="211915" x="6108700" y="5111750"/>
          <p14:tracePt t="211968" x="6108700" y="5105400"/>
          <p14:tracePt t="211989" x="6153150" y="5092700"/>
          <p14:tracePt t="212012" x="6229350" y="5080000"/>
          <p14:tracePt t="212026" x="6324600" y="5073650"/>
          <p14:tracePt t="212042" x="6407150" y="5073650"/>
          <p14:tracePt t="212056" x="6470650" y="5073650"/>
          <p14:tracePt t="212078" x="6534150" y="5073650"/>
          <p14:tracePt t="212093" x="6578600" y="5073650"/>
          <p14:tracePt t="212111" x="6610350" y="5080000"/>
          <p14:tracePt t="212117" x="6635750" y="5086350"/>
          <p14:tracePt t="212131" x="6654800" y="5092700"/>
          <p14:tracePt t="212153" x="6686550" y="5099050"/>
          <p14:tracePt t="212168" x="6711950" y="5105400"/>
          <p14:tracePt t="212183" x="6737350" y="5111750"/>
          <p14:tracePt t="212198" x="6762750" y="5118100"/>
          <p14:tracePt t="212213" x="6769100" y="5118100"/>
          <p14:tracePt t="212235" x="6794500" y="5124450"/>
          <p14:tracePt t="212250" x="6813550" y="5130800"/>
          <p14:tracePt t="212355" x="6813550" y="5137150"/>
          <p14:tracePt t="212378" x="6781800" y="5143500"/>
          <p14:tracePt t="212394" x="6724650" y="5143500"/>
          <p14:tracePt t="212407" x="6673850" y="5143500"/>
          <p14:tracePt t="212422" x="6610350" y="5143500"/>
          <p14:tracePt t="212430" x="6591300" y="5143500"/>
          <p14:tracePt t="212452" x="6534150" y="5143500"/>
          <p14:tracePt t="212462" x="6489700" y="5143500"/>
          <p14:tracePt t="212482" x="6483350" y="5137150"/>
          <p14:tracePt t="212511" x="6445250" y="5130800"/>
          <p14:tracePt t="212527" x="6438900" y="5130800"/>
          <p14:tracePt t="212549" x="6426200" y="5130800"/>
          <p14:tracePt t="212564" x="6413500" y="5124450"/>
          <p14:tracePt t="212736" x="6407150" y="5124450"/>
          <p14:tracePt t="212906" x="6432550" y="5124450"/>
          <p14:tracePt t="212921" x="6451600" y="5124450"/>
          <p14:tracePt t="212937" x="6483350" y="5124450"/>
          <p14:tracePt t="212951" x="6540500" y="5137150"/>
          <p14:tracePt t="212973" x="6584950" y="5143500"/>
          <p14:tracePt t="212988" x="6648450" y="5149850"/>
          <p14:tracePt t="213002" x="6737350" y="5156200"/>
          <p14:tracePt t="213018" x="6800850" y="5168900"/>
          <p14:tracePt t="213032" x="6864350" y="5181600"/>
          <p14:tracePt t="213063" x="6946900" y="5187950"/>
          <p14:tracePt t="213079" x="6965950" y="5194300"/>
          <p14:tracePt t="213092" x="7004050" y="5200650"/>
          <p14:tracePt t="213108" x="7054850" y="5213350"/>
          <p14:tracePt t="213129" x="7112000" y="5219700"/>
          <p14:tracePt t="213146" x="7169150" y="5226050"/>
          <p14:tracePt t="213159" x="7188200" y="5226050"/>
          <p14:tracePt t="213174" x="7239000" y="5232400"/>
          <p14:tracePt t="213196" x="7277100" y="5238750"/>
          <p14:tracePt t="213213" x="7327900" y="5251450"/>
          <p14:tracePt t="213219" x="7353300" y="5251450"/>
          <p14:tracePt t="213233" x="7378700" y="5257800"/>
          <p14:tracePt t="213248" x="7391400" y="5257800"/>
          <p14:tracePt t="213271" x="7416800" y="5257800"/>
          <p14:tracePt t="213280" x="7448550" y="5257800"/>
          <p14:tracePt t="213300" x="7467600" y="5257800"/>
          <p14:tracePt t="213315" x="7480300" y="5257800"/>
          <p14:tracePt t="213331" x="7505700" y="5257800"/>
          <p14:tracePt t="213354" x="7518400" y="5257800"/>
          <p14:tracePt t="213370" x="7531100" y="5257800"/>
          <p14:tracePt t="213377" x="7537450" y="5257800"/>
          <p14:tracePt t="213405" x="7550150" y="5257800"/>
          <p14:tracePt t="213472" x="7550150" y="5251450"/>
          <p14:tracePt t="213540" x="7550150" y="5245100"/>
          <p14:tracePt t="213652" x="7531100" y="5245100"/>
          <p14:tracePt t="213667" x="7512050" y="5238750"/>
          <p14:tracePt t="213683" x="7480300" y="5238750"/>
          <p14:tracePt t="213689" x="7461250" y="5238750"/>
          <p14:tracePt t="213703" x="7429500" y="5238750"/>
          <p14:tracePt t="213718" x="7378700" y="5238750"/>
          <p14:tracePt t="213741" x="7321550" y="5238750"/>
          <p14:tracePt t="213756" x="7258050" y="5238750"/>
          <p14:tracePt t="213771" x="7207250" y="5238750"/>
          <p14:tracePt t="213793" x="7131050" y="5238750"/>
          <p14:tracePt t="213802" x="7067550" y="5238750"/>
          <p14:tracePt t="213822" x="7016750" y="5238750"/>
          <p14:tracePt t="213837" x="6959600" y="5232400"/>
          <p14:tracePt t="213846" x="6908800" y="5232400"/>
          <p14:tracePt t="213866" x="6883400" y="5232400"/>
          <p14:tracePt t="213877" x="6832600" y="5232400"/>
          <p14:tracePt t="213897" x="6781800" y="5232400"/>
          <p14:tracePt t="213913" x="6718300" y="5226050"/>
          <p14:tracePt t="213928" x="6692900" y="5226050"/>
          <p14:tracePt t="213944" x="6642100" y="5226050"/>
          <p14:tracePt t="213964" x="6578600" y="5226050"/>
          <p14:tracePt t="213980" x="6527800" y="5226050"/>
          <p14:tracePt t="213997" x="6483350" y="5219700"/>
          <p14:tracePt t="214024" x="6407150" y="5219700"/>
          <p14:tracePt t="214039" x="6356350" y="5219700"/>
          <p14:tracePt t="214055" x="6330950" y="5219700"/>
          <p14:tracePt t="214068" x="6299200" y="5207000"/>
          <p14:tracePt t="214091" x="6267450" y="5207000"/>
          <p14:tracePt t="214100" x="6223000" y="5200650"/>
          <p14:tracePt t="214122" x="6203950" y="5200650"/>
          <p14:tracePt t="214135" x="6191250" y="5200650"/>
          <p14:tracePt t="214150" x="6153150" y="5194300"/>
          <p14:tracePt t="214166" x="6146800" y="5187950"/>
          <p14:tracePt t="214180" x="6134100" y="5187950"/>
          <p14:tracePt t="214197" x="6115050" y="5187950"/>
          <p14:tracePt t="214226" x="6115050" y="5181600"/>
          <p14:tracePt t="214314" x="6115050" y="5175250"/>
          <p14:tracePt t="214338" x="6115050" y="5162550"/>
          <p14:tracePt t="214369" x="6127750" y="5149850"/>
          <p14:tracePt t="214390" x="6153150" y="5137150"/>
          <p14:tracePt t="214404" x="6191250" y="5111750"/>
          <p14:tracePt t="214419" x="6235700" y="5099050"/>
          <p14:tracePt t="214434" x="6261100" y="5086350"/>
          <p14:tracePt t="214449" x="6305550" y="5080000"/>
          <p14:tracePt t="214480" x="6381750" y="5054600"/>
          <p14:tracePt t="214497" x="6419850" y="5048250"/>
          <p14:tracePt t="214509" x="6477000" y="5041900"/>
          <p14:tracePt t="214525" x="6496050" y="5041900"/>
          <p14:tracePt t="214547" x="6527800" y="5035550"/>
          <p14:tracePt t="214562" x="6572250" y="5029200"/>
          <p14:tracePt t="214576" x="6616700" y="5029200"/>
          <p14:tracePt t="214591" x="6616700" y="5022850"/>
          <p14:tracePt t="214614" x="6635750" y="5022850"/>
          <p14:tracePt t="214631" x="6654800" y="5022850"/>
          <p14:tracePt t="214636" x="6667500" y="5022850"/>
          <p14:tracePt t="214651" x="6686550" y="5022850"/>
          <p14:tracePt t="214666" x="6692900" y="5022850"/>
          <p14:tracePt t="214688" x="6711950" y="5022850"/>
          <p14:tracePt t="214698" x="6737350" y="5022850"/>
          <p14:tracePt t="214717" x="6750050" y="5022850"/>
          <p14:tracePt t="214733" x="6775450" y="5022850"/>
          <p14:tracePt t="214749" x="6794500" y="5022850"/>
          <p14:tracePt t="214766" x="6826250" y="5022850"/>
          <p14:tracePt t="214784" x="6858000" y="5022850"/>
          <p14:tracePt t="214800" x="6902450" y="5022850"/>
          <p14:tracePt t="214811" x="6908800" y="5022850"/>
          <p14:tracePt t="214828" x="6934200" y="5022850"/>
          <p14:tracePt t="214845" x="6953250" y="5022850"/>
          <p14:tracePt t="214862" x="6978650" y="5022850"/>
          <p14:tracePt t="214879" x="6997700" y="5022850"/>
          <p14:tracePt t="214896" x="7010400" y="5022850"/>
          <p14:tracePt t="214913" x="7035800" y="5022850"/>
          <p14:tracePt t="214928" x="7048500" y="5022850"/>
          <p14:tracePt t="214956" x="7067550" y="5022850"/>
          <p14:tracePt t="214987" x="7073900" y="5022850"/>
          <p14:tracePt t="215098" x="7080250" y="5022850"/>
          <p14:tracePt t="215158" x="7099300" y="5022850"/>
          <p14:tracePt t="215173" x="7118350" y="5022850"/>
          <p14:tracePt t="215188" x="7150100" y="5022850"/>
          <p14:tracePt t="215210" x="7181850" y="5022850"/>
          <p14:tracePt t="215218" x="7207250" y="5016500"/>
          <p14:tracePt t="215239" x="7232650" y="5016500"/>
          <p14:tracePt t="215254" x="7264400" y="5016500"/>
          <p14:tracePt t="215284" x="7308850" y="5016500"/>
          <p14:tracePt t="215293" x="7340600" y="5016500"/>
          <p14:tracePt t="215318" x="7372350" y="5016500"/>
          <p14:tracePt t="215330" x="7416800" y="5016500"/>
          <p14:tracePt t="215343" x="7429500" y="5016500"/>
          <p14:tracePt t="215368" x="7454900" y="5010150"/>
          <p14:tracePt t="215381" x="7480300" y="5010150"/>
          <p14:tracePt t="215397" x="7486650" y="5010150"/>
          <p14:tracePt t="215411" x="7512050" y="5010150"/>
          <p14:tracePt t="215419" x="7524750" y="5010150"/>
          <p14:tracePt t="215441" x="7531100" y="5010150"/>
          <p14:tracePt t="215456" x="7543800" y="5010150"/>
          <p14:tracePt t="215471" x="7556500" y="5010150"/>
          <p14:tracePt t="215485" x="7562850" y="5010150"/>
          <p14:tracePt t="215508" x="7575550" y="5010150"/>
          <p14:tracePt t="215523" x="7588250" y="5010150"/>
          <p14:tracePt t="215538" x="7607300" y="5010150"/>
          <p14:tracePt t="215553" x="7620000" y="5010150"/>
          <p14:tracePt t="215567" x="7639050" y="5016500"/>
          <p14:tracePt t="215598" x="7658100" y="5016500"/>
          <p14:tracePt t="215613" x="7670800" y="5022850"/>
          <p14:tracePt t="215627" x="7689850" y="5022850"/>
          <p14:tracePt t="215642" x="7696200" y="5022850"/>
          <p14:tracePt t="215664" x="7702550" y="5029200"/>
          <p14:tracePt t="215682" x="7715250" y="5029200"/>
          <p14:tracePt t="215695" x="7727950" y="5029200"/>
          <p14:tracePt t="215708" x="7753350" y="5035550"/>
          <p14:tracePt t="215740" x="7785100" y="5035550"/>
          <p14:tracePt t="215754" x="7804150" y="5041900"/>
          <p14:tracePt t="215769" x="7810500" y="5041900"/>
          <p14:tracePt t="215784" x="7823200" y="5041900"/>
          <p14:tracePt t="215808" x="7829550" y="5041900"/>
          <p14:tracePt t="215815" x="7842250" y="5041900"/>
          <p14:tracePt t="215836" x="7854950" y="5041900"/>
          <p14:tracePt t="215852" x="7867650" y="5041900"/>
          <p14:tracePt t="215868" x="7874000" y="5041900"/>
          <p14:tracePt t="215902" x="7880350" y="5041900"/>
          <p14:tracePt t="216061" x="7886700" y="5041900"/>
          <p14:tracePt t="216082" x="7893050" y="5041900"/>
          <p14:tracePt t="216105" x="7912100" y="5041900"/>
          <p14:tracePt t="216123" x="7937500" y="5048250"/>
          <p14:tracePt t="216134" x="7956550" y="5048250"/>
          <p14:tracePt t="216150" x="7988300" y="5048250"/>
          <p14:tracePt t="216166" x="8001000" y="5054600"/>
          <p14:tracePt t="216185" x="8032750" y="5054600"/>
          <p14:tracePt t="216201" x="8058150" y="5060950"/>
          <p14:tracePt t="216213" x="8070850" y="5060950"/>
          <p14:tracePt t="216230" x="8096250" y="5067300"/>
          <p14:tracePt t="216247" x="8115300" y="5067300"/>
          <p14:tracePt t="216264" x="8121650" y="5073650"/>
          <p14:tracePt t="216279" x="8134350" y="5073650"/>
          <p14:tracePt t="216297" x="8153400" y="5080000"/>
          <p14:tracePt t="216313" x="8178800" y="5086350"/>
          <p14:tracePt t="216330" x="8204200" y="5086350"/>
          <p14:tracePt t="216349" x="8229600" y="5092700"/>
          <p14:tracePt t="216365" x="8267700" y="5105400"/>
          <p14:tracePt t="216381" x="8280400" y="5105400"/>
          <p14:tracePt t="216414" x="8299450" y="5105400"/>
          <p14:tracePt t="216432" x="8318500" y="5105400"/>
          <p14:tracePt t="216483" x="8324850" y="5105400"/>
          <p14:tracePt t="216498" x="8331200" y="5105400"/>
          <p14:tracePt t="216938" x="8324850" y="5105400"/>
          <p14:tracePt t="217028" x="8318500" y="5111750"/>
          <p14:tracePt t="217044" x="8305800" y="5118100"/>
          <p14:tracePt t="217058" x="8299450" y="5124450"/>
          <p14:tracePt t="217080" x="8274050" y="5137150"/>
          <p14:tracePt t="217095" x="8223250" y="5149850"/>
          <p14:tracePt t="217111" x="8191500" y="5175250"/>
          <p14:tracePt t="217123" x="8121650" y="5187950"/>
          <p14:tracePt t="217155" x="7988300" y="5232400"/>
          <p14:tracePt t="217169" x="7905750" y="5257800"/>
          <p14:tracePt t="217184" x="7835900" y="5276850"/>
          <p14:tracePt t="217199" x="7766050" y="5283200"/>
          <p14:tracePt t="217221" x="7708900" y="5295900"/>
          <p14:tracePt t="217236" x="7651750" y="5308600"/>
          <p14:tracePt t="217250" x="7620000" y="5314950"/>
          <p14:tracePt t="217265" x="7562850" y="5327650"/>
          <p14:tracePt t="217281" x="7550150" y="5334000"/>
          <p14:tracePt t="217304" x="7505700" y="5340350"/>
          <p14:tracePt t="217319" x="7435850" y="5353050"/>
          <p14:tracePt t="217328" x="7423150" y="5353050"/>
          <p14:tracePt t="217342" x="7372350" y="5359400"/>
          <p14:tracePt t="217357" x="7327900" y="5365750"/>
          <p14:tracePt t="217378" x="7270750" y="5372100"/>
          <p14:tracePt t="217394" x="7207250" y="5378450"/>
          <p14:tracePt t="217409" x="7188200" y="5384800"/>
          <p14:tracePt t="217424" x="7137400" y="5391150"/>
          <p14:tracePt t="217445" x="7105650" y="5397500"/>
          <p14:tracePt t="217461" x="7042150" y="5410200"/>
          <p14:tracePt t="217475" x="7023100" y="5416550"/>
          <p14:tracePt t="217492" x="6972300" y="5416550"/>
          <p14:tracePt t="217509" x="6921500" y="5422900"/>
          <p14:tracePt t="217525" x="6845300" y="5441950"/>
          <p14:tracePt t="217542" x="6788150" y="5448300"/>
          <p14:tracePt t="217558" x="6737350" y="5448300"/>
          <p14:tracePt t="217575" x="6661150" y="5461000"/>
          <p14:tracePt t="217592" x="6604000" y="5473700"/>
          <p14:tracePt t="217608" x="6553200" y="5473700"/>
          <p14:tracePt t="217625" x="6477000" y="5480050"/>
          <p14:tracePt t="217641" x="6407150" y="5486400"/>
          <p14:tracePt t="217658" x="6350000" y="5492750"/>
          <p14:tracePt t="217678" x="6299200" y="5492750"/>
          <p14:tracePt t="217693" x="6242050" y="5505450"/>
          <p14:tracePt t="217708" x="6191250" y="5511800"/>
          <p14:tracePt t="217724" x="6134100" y="5511800"/>
          <p14:tracePt t="217745" x="6102350" y="5518150"/>
          <p14:tracePt t="217759" x="6057900" y="5524500"/>
          <p14:tracePt t="217775" x="6013450" y="5524500"/>
          <p14:tracePt t="217791" x="5949950" y="5524500"/>
          <p14:tracePt t="217807" x="5937250" y="5524500"/>
          <p14:tracePt t="217824" x="5886450" y="5530850"/>
          <p14:tracePt t="217841" x="5829300" y="5537200"/>
          <p14:tracePt t="217858" x="5810250" y="5537200"/>
          <p14:tracePt t="217877" x="5721350" y="5556250"/>
          <p14:tracePt t="217899" x="5664200" y="5562600"/>
          <p14:tracePt t="217914" x="5645150" y="5562600"/>
          <p14:tracePt t="217929" x="5613400" y="5562600"/>
          <p14:tracePt t="217941" x="5600700" y="5568950"/>
          <p14:tracePt t="217959" x="5581650" y="5568950"/>
          <p14:tracePt t="217975" x="5568950" y="5568950"/>
          <p14:tracePt t="217991" x="5549900" y="5568950"/>
          <p14:tracePt t="218008" x="5530850" y="5568950"/>
          <p14:tracePt t="218025" x="5511800" y="5568950"/>
          <p14:tracePt t="218057" x="5492750" y="5568950"/>
          <p14:tracePt t="218071" x="5486400" y="5568950"/>
          <p14:tracePt t="218087" x="5473700" y="5568950"/>
          <p14:tracePt t="218095" x="5461000" y="5568950"/>
          <p14:tracePt t="218118" x="5448300" y="5562600"/>
          <p14:tracePt t="218131" x="5435600" y="5562600"/>
          <p14:tracePt t="218150" x="5435600" y="5556250"/>
          <p14:tracePt t="218162" x="5422900" y="5556250"/>
          <p14:tracePt t="218178" x="5422900" y="5549900"/>
          <p14:tracePt t="218198" x="5416550" y="5549900"/>
          <p14:tracePt t="218228" x="5410200" y="5543550"/>
          <p14:tracePt t="218245" x="5410200" y="5537200"/>
          <p14:tracePt t="218250" x="5410200" y="5530850"/>
          <p14:tracePt t="218274" x="5403850" y="5518150"/>
          <p14:tracePt t="218289" x="5397500" y="5499100"/>
          <p14:tracePt t="218318" x="5397500" y="5467350"/>
          <p14:tracePt t="218339" x="5397500" y="5461000"/>
          <p14:tracePt t="218355" x="5397500" y="5441950"/>
          <p14:tracePt t="218369" x="5403850" y="5422900"/>
          <p14:tracePt t="218384" x="5403850" y="5403850"/>
          <p14:tracePt t="218400" x="5410200" y="5384800"/>
          <p14:tracePt t="218430" x="5410200" y="5365750"/>
          <p14:tracePt t="218460" x="5410200" y="5359400"/>
          <p14:tracePt t="218562" x="5416550" y="5359400"/>
          <p14:tracePt t="218743" x="5422900" y="5359400"/>
          <p14:tracePt t="218839" x="5422900" y="5365750"/>
          <p14:tracePt t="218892" x="5429250" y="5378450"/>
          <p14:tracePt t="218916" x="5429250" y="5384800"/>
          <p14:tracePt t="219264" x="5429250" y="5378450"/>
          <p14:tracePt t="219645" x="5422900" y="5384800"/>
          <p14:tracePt t="219659" x="5410200" y="5391150"/>
          <p14:tracePt t="219688" x="5403850" y="5397500"/>
          <p14:tracePt t="219845" x="5410200" y="5391150"/>
          <p14:tracePt t="219859" x="5422900" y="5384800"/>
          <p14:tracePt t="219874" x="5441950" y="5384800"/>
          <p14:tracePt t="219889" x="5461000" y="5384800"/>
          <p14:tracePt t="219913" x="5480050" y="5384800"/>
          <p14:tracePt t="219926" x="5486400" y="5384800"/>
          <p14:tracePt t="219940" x="5492750" y="5384800"/>
          <p14:tracePt t="219956" x="5499100" y="5384800"/>
          <p14:tracePt t="220315" x="5492750" y="5384800"/>
          <p14:tracePt t="220330" x="5492750" y="5378450"/>
          <p14:tracePt t="22043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Equalizers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Spectral equalization uses filtering techniques to reshape magnitude spectrum</a:t>
            </a:r>
          </a:p>
          <a:p>
            <a:pPr lvl="1"/>
            <a:r>
              <a:rPr lang="en-US" dirty="0" smtClean="0"/>
              <a:t>Useful for recording and reproduction</a:t>
            </a:r>
          </a:p>
          <a:p>
            <a:endParaRPr lang="en-US" dirty="0" smtClean="0"/>
          </a:p>
          <a:p>
            <a:r>
              <a:rPr lang="en-US" dirty="0" smtClean="0"/>
              <a:t>Example uses</a:t>
            </a:r>
          </a:p>
          <a:p>
            <a:pPr lvl="1"/>
            <a:r>
              <a:rPr lang="en-US" dirty="0" smtClean="0"/>
              <a:t>Simple filters to adjust bass and treble</a:t>
            </a:r>
          </a:p>
          <a:p>
            <a:pPr lvl="1"/>
            <a:r>
              <a:rPr lang="en-US" dirty="0" smtClean="0"/>
              <a:t>Correct response of microphone, instrument pick-ups, loudspeakers, and hall acoustics</a:t>
            </a:r>
          </a:p>
          <a:p>
            <a:pPr lvl="1"/>
            <a:endParaRPr lang="en-US" dirty="0"/>
          </a:p>
          <a:p>
            <a:r>
              <a:rPr lang="en-US" dirty="0" smtClean="0"/>
              <a:t>Parametric equalizers provide better frequency compensations but require more operator knowledge than graphic equalizers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2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93"/>
    </mc:Choice>
    <mc:Fallback>
      <p:transition spd="slow" advTm="6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 Equalizers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Use of several frequency bands to display and adjust the power of audio frequency components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Input signal decomposed with bank of parallel </a:t>
            </a:r>
            <a:r>
              <a:rPr lang="en-US" dirty="0" err="1" smtClean="0"/>
              <a:t>bandpass</a:t>
            </a:r>
            <a:r>
              <a:rPr lang="en-US" dirty="0" smtClean="0"/>
              <a:t> filters</a:t>
            </a:r>
          </a:p>
          <a:p>
            <a:r>
              <a:rPr lang="en-US" dirty="0" smtClean="0"/>
              <a:t>Separate gain control for each band</a:t>
            </a:r>
          </a:p>
          <a:p>
            <a:r>
              <a:rPr lang="en-US" dirty="0" smtClean="0"/>
              <a:t>Signal power in each band estimated and displayed graphically with a bar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Divide spectrum using octave scale (doubling scale)</a:t>
                </a:r>
              </a:p>
              <a:p>
                <a:r>
                  <a:rPr lang="en-US" dirty="0" err="1" smtClean="0"/>
                  <a:t>Bandpass</a:t>
                </a:r>
                <a:r>
                  <a:rPr lang="en-US" dirty="0" smtClean="0"/>
                  <a:t> filters can be realized using IIR filter design techniques</a:t>
                </a:r>
              </a:p>
              <a:p>
                <a:r>
                  <a:rPr lang="en-US" dirty="0" smtClean="0"/>
                  <a:t>DFT bins of audio signal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𝑋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𝑘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need to be combined to form the equalizer frequency bands</a:t>
                </a:r>
              </a:p>
              <a:p>
                <a:pPr lvl="1"/>
                <a:r>
                  <a:rPr lang="en-US" dirty="0" smtClean="0"/>
                  <a:t>Use octave scaling to combine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6"/>
                <a:stretch>
                  <a:fillRect t="-687" r="-1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15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2423160"/>
            <a:ext cx="4046220" cy="179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38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56"/>
    </mc:Choice>
    <mc:Fallback>
      <p:transition spd="slow" advTm="125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449" x="2997200" y="3282950"/>
          <p14:tracePt t="21653" x="2990850" y="3282950"/>
          <p14:tracePt t="21667" x="2978150" y="3289300"/>
          <p14:tracePt t="21691" x="2946400" y="3289300"/>
          <p14:tracePt t="21710" x="2914650" y="3289300"/>
          <p14:tracePt t="21725" x="2851150" y="3289300"/>
          <p14:tracePt t="21740" x="2787650" y="3289300"/>
          <p14:tracePt t="21755" x="2711450" y="3289300"/>
          <p14:tracePt t="21777" x="2628900" y="3289300"/>
          <p14:tracePt t="21792" x="2495550" y="3282950"/>
          <p14:tracePt t="21807" x="2406650" y="3282950"/>
          <p14:tracePt t="21824" x="2298700" y="3276600"/>
          <p14:tracePt t="21830" x="2273300" y="3276600"/>
          <p14:tracePt t="21852" x="2190750" y="3276600"/>
          <p14:tracePt t="21866" x="2082800" y="3270250"/>
          <p14:tracePt t="21882" x="2012950" y="3270250"/>
          <p14:tracePt t="21897" x="1924050" y="3270250"/>
          <p14:tracePt t="21912" x="1854200" y="3270250"/>
          <p14:tracePt t="21934" x="1809750" y="3270250"/>
          <p14:tracePt t="21950" x="1765300" y="3270250"/>
          <p14:tracePt t="21964" x="1714500" y="3270250"/>
          <p14:tracePt t="21979" x="1689100" y="3270250"/>
          <p14:tracePt t="21987" x="1663700" y="3270250"/>
          <p14:tracePt t="22008" x="1625600" y="3270250"/>
          <p14:tracePt t="22024" x="1568450" y="3270250"/>
          <p14:tracePt t="22040" x="1517650" y="3270250"/>
          <p14:tracePt t="22055" x="1460500" y="3276600"/>
          <p14:tracePt t="22076" x="1409700" y="3282950"/>
          <p14:tracePt t="22088" x="1352550" y="3289300"/>
          <p14:tracePt t="22108" x="1301750" y="3289300"/>
          <p14:tracePt t="22123" x="1244600" y="3302000"/>
          <p14:tracePt t="22138" x="1219200" y="3302000"/>
          <p14:tracePt t="22166" x="1193800" y="3302000"/>
          <p14:tracePt t="22199" x="1181100" y="3302000"/>
          <p14:tracePt t="22212" x="1168400" y="3302000"/>
          <p14:tracePt t="22225" x="1162050" y="3302000"/>
          <p14:tracePt t="22368" x="1174750" y="3302000"/>
          <p14:tracePt t="22391" x="1200150" y="3302000"/>
          <p14:tracePt t="22404" x="1238250" y="3302000"/>
          <p14:tracePt t="22419" x="1301750" y="3308350"/>
          <p14:tracePt t="22434" x="1365250" y="3308350"/>
          <p14:tracePt t="22464" x="1466850" y="3308350"/>
          <p14:tracePt t="22478" x="1562100" y="3314700"/>
          <p14:tracePt t="22493" x="1657350" y="3314700"/>
          <p14:tracePt t="22508" x="1765300" y="3327400"/>
          <p14:tracePt t="22530" x="1879600" y="3333750"/>
          <p14:tracePt t="22545" x="2012950" y="3340100"/>
          <p14:tracePt t="22560" x="2108200" y="3352800"/>
          <p14:tracePt t="22575" x="2190750" y="3359150"/>
          <p14:tracePt t="22591" x="2298700" y="3359150"/>
          <p14:tracePt t="22613" x="2374900" y="3365500"/>
          <p14:tracePt t="22622" x="2393950" y="3365500"/>
          <p14:tracePt t="22637" x="2470150" y="3378200"/>
          <p14:tracePt t="22654" x="2565400" y="3378200"/>
          <p14:tracePt t="22671" x="2647950" y="3378200"/>
          <p14:tracePt t="22691" x="2724150" y="3378200"/>
          <p14:tracePt t="22707" x="2800350" y="3378200"/>
          <p14:tracePt t="22722" x="2895600" y="3378200"/>
          <p14:tracePt t="22738" x="2978150" y="3378200"/>
          <p14:tracePt t="22757" x="3073400" y="3378200"/>
          <p14:tracePt t="22775" x="3143250" y="3378200"/>
          <p14:tracePt t="22788" x="3181350" y="3378200"/>
          <p14:tracePt t="22805" x="3251200" y="3378200"/>
          <p14:tracePt t="22822" x="3340100" y="3371850"/>
          <p14:tracePt t="22840" x="3409950" y="3371850"/>
          <p14:tracePt t="22855" x="3467100" y="3371850"/>
          <p14:tracePt t="22872" x="3530600" y="3371850"/>
          <p14:tracePt t="22889" x="3670300" y="3365500"/>
          <p14:tracePt t="22921" x="3765550" y="3359150"/>
          <p14:tracePt t="22938" x="3848100" y="3359150"/>
          <p14:tracePt t="22956" x="3911600" y="3359150"/>
          <p14:tracePt t="22972" x="3943350" y="3359150"/>
          <p14:tracePt t="22988" x="4000500" y="3359150"/>
          <p14:tracePt t="23005" x="4013200" y="3359150"/>
          <p14:tracePt t="23023" x="4019550" y="3359150"/>
          <p14:tracePt t="23100" x="4000500" y="3359150"/>
          <p14:tracePt t="23105" x="3994150" y="3359150"/>
          <p14:tracePt t="23128" x="3962400" y="3359150"/>
          <p14:tracePt t="23143" x="3867150" y="3359150"/>
          <p14:tracePt t="23160" x="3759200" y="3359150"/>
          <p14:tracePt t="23175" x="3644900" y="3359150"/>
          <p14:tracePt t="23190" x="3498850" y="3359150"/>
          <p14:tracePt t="23211" x="3308350" y="3359150"/>
          <p14:tracePt t="23226" x="3048000" y="3359150"/>
          <p14:tracePt t="23241" x="2743200" y="3346450"/>
          <p14:tracePt t="23255" x="2667000" y="3346450"/>
          <p14:tracePt t="23272" x="2520950" y="3346450"/>
          <p14:tracePt t="23288" x="2349500" y="3346450"/>
          <p14:tracePt t="23304" x="2152650" y="3340100"/>
          <p14:tracePt t="23321" x="1955800" y="3340100"/>
          <p14:tracePt t="23338" x="1739900" y="3340100"/>
          <p14:tracePt t="23355" x="1631950" y="3340100"/>
          <p14:tracePt t="23372" x="1536700" y="3340100"/>
          <p14:tracePt t="23389" x="1435100" y="3340100"/>
          <p14:tracePt t="23405" x="1371600" y="3340100"/>
          <p14:tracePt t="23422" x="1295400" y="3340100"/>
          <p14:tracePt t="23439" x="1270000" y="3340100"/>
          <p14:tracePt t="23455" x="1200150" y="3346450"/>
          <p14:tracePt t="23472" x="1162050" y="3352800"/>
          <p14:tracePt t="23489" x="1149350" y="3352800"/>
          <p14:tracePt t="23509" x="1117600" y="3352800"/>
          <p14:tracePt t="23524" x="1092200" y="3359150"/>
          <p14:tracePt t="23542" x="1060450" y="3359150"/>
          <p14:tracePt t="23556" x="1041400" y="3365500"/>
          <p14:tracePt t="23572" x="1022350" y="3365500"/>
          <p14:tracePt t="23600" x="1016000" y="3365500"/>
          <p14:tracePt t="23660" x="1009650" y="3365500"/>
          <p14:tracePt t="23679" x="1003300" y="3359150"/>
          <p14:tracePt t="23695" x="996950" y="3333750"/>
          <p14:tracePt t="23710" x="990600" y="3295650"/>
          <p14:tracePt t="23725" x="984250" y="3282950"/>
          <p14:tracePt t="23733" x="977900" y="3238500"/>
          <p14:tracePt t="23757" x="977900" y="3187700"/>
          <p14:tracePt t="23769" x="971550" y="3143250"/>
          <p14:tracePt t="23785" x="965200" y="3086100"/>
          <p14:tracePt t="23799" x="958850" y="3035300"/>
          <p14:tracePt t="23822" x="958850" y="2997200"/>
          <p14:tracePt t="23837" x="958850" y="2946400"/>
          <p14:tracePt t="23851" x="958850" y="2921000"/>
          <p14:tracePt t="23882" x="952500" y="2838450"/>
          <p14:tracePt t="23897" x="952500" y="2787650"/>
          <p14:tracePt t="23912" x="952500" y="2736850"/>
          <p14:tracePt t="23926" x="952500" y="2679700"/>
          <p14:tracePt t="23942" x="939800" y="2628900"/>
          <p14:tracePt t="23957" x="939800" y="2603500"/>
          <p14:tracePt t="23977" x="939800" y="2584450"/>
          <p14:tracePt t="23993" x="939800" y="2578100"/>
          <p14:tracePt t="24099" x="952500" y="2616200"/>
          <p14:tracePt t="24119" x="977900" y="2692400"/>
          <p14:tracePt t="24135" x="1003300" y="2800350"/>
          <p14:tracePt t="24150" x="1022350" y="2895600"/>
          <p14:tracePt t="24166" x="1041400" y="3003550"/>
          <p14:tracePt t="24189" x="1060450" y="3098800"/>
          <p14:tracePt t="24196" x="1060450" y="3117850"/>
          <p14:tracePt t="24210" x="1079500" y="3181350"/>
          <p14:tracePt t="24226" x="1092200" y="3238500"/>
          <p14:tracePt t="24241" x="1111250" y="3295650"/>
          <p14:tracePt t="24261" x="1136650" y="3352800"/>
          <p14:tracePt t="24276" x="1149350" y="3378200"/>
          <p14:tracePt t="24292" x="1168400" y="3422650"/>
          <p14:tracePt t="24308" x="1174750" y="3441700"/>
          <p14:tracePt t="24328" x="1181100" y="3448050"/>
          <p14:tracePt t="24432" x="1181100" y="3441700"/>
          <p14:tracePt t="24447" x="1181100" y="3435350"/>
          <p14:tracePt t="24462" x="1187450" y="3435350"/>
          <p14:tracePt t="24486" x="1193800" y="3409950"/>
          <p14:tracePt t="24500" x="1200150" y="3403600"/>
          <p14:tracePt t="24507" x="1206500" y="3384550"/>
          <p14:tracePt t="24523" x="1212850" y="3378200"/>
          <p14:tracePt t="24540" x="1231900" y="3365500"/>
          <p14:tracePt t="24559" x="1244600" y="3352800"/>
          <p14:tracePt t="24575" x="1270000" y="3333750"/>
          <p14:tracePt t="24591" x="1301750" y="3302000"/>
          <p14:tracePt t="24607" x="1314450" y="3289300"/>
          <p14:tracePt t="24626" x="1339850" y="3276600"/>
          <p14:tracePt t="24642" x="1346200" y="3276600"/>
          <p14:tracePt t="24658" x="1358900" y="3270250"/>
          <p14:tracePt t="24671" x="1365250" y="3263900"/>
          <p14:tracePt t="24687" x="1371600" y="3257550"/>
          <p14:tracePt t="24704" x="1390650" y="3244850"/>
          <p14:tracePt t="24722" x="1409700" y="3232150"/>
          <p14:tracePt t="24737" x="1435100" y="3219450"/>
          <p14:tracePt t="24754" x="1447800" y="3219450"/>
          <p14:tracePt t="24772" x="1460500" y="3213100"/>
          <p14:tracePt t="24787" x="1504950" y="3194050"/>
          <p14:tracePt t="24804" x="1549400" y="3187700"/>
          <p14:tracePt t="24821" x="1631950" y="3168650"/>
          <p14:tracePt t="24837" x="1657350" y="3162300"/>
          <p14:tracePt t="24858" x="1720850" y="3143250"/>
          <p14:tracePt t="24874" x="1778000" y="3136900"/>
          <p14:tracePt t="24888" x="1828800" y="3130550"/>
          <p14:tracePt t="24904" x="1917700" y="3117850"/>
          <p14:tracePt t="24925" x="1968500" y="3111500"/>
          <p14:tracePt t="24942" x="1993900" y="3105150"/>
          <p14:tracePt t="24958" x="2057400" y="3098800"/>
          <p14:tracePt t="24972" x="2114550" y="3098800"/>
          <p14:tracePt t="24988" x="2127250" y="3092450"/>
          <p14:tracePt t="25004" x="2171700" y="3086100"/>
          <p14:tracePt t="25021" x="2222500" y="3079750"/>
          <p14:tracePt t="25038" x="2279650" y="3073400"/>
          <p14:tracePt t="25055" x="2336800" y="3060700"/>
          <p14:tracePt t="25071" x="2387600" y="3060700"/>
          <p14:tracePt t="25087" x="2444750" y="3054350"/>
          <p14:tracePt t="25104" x="2495550" y="3048000"/>
          <p14:tracePt t="25120" x="2552700" y="3041650"/>
          <p14:tracePt t="25137" x="2641600" y="3028950"/>
          <p14:tracePt t="25155" x="2667000" y="3022600"/>
          <p14:tracePt t="25171" x="2717800" y="3022600"/>
          <p14:tracePt t="25189" x="2774950" y="3016250"/>
          <p14:tracePt t="25204" x="2825750" y="3009900"/>
          <p14:tracePt t="25222" x="2882900" y="3003550"/>
          <p14:tracePt t="25239" x="2927350" y="3003550"/>
          <p14:tracePt t="25254" x="2978150" y="3003550"/>
          <p14:tracePt t="25270" x="3041650" y="3003550"/>
          <p14:tracePt t="25286" x="3098800" y="2997200"/>
          <p14:tracePt t="25303" x="3117850" y="2997200"/>
          <p14:tracePt t="25320" x="3168650" y="2997200"/>
          <p14:tracePt t="25338" x="3219450" y="2997200"/>
          <p14:tracePt t="25354" x="3276600" y="2997200"/>
          <p14:tracePt t="25371" x="3340100" y="2997200"/>
          <p14:tracePt t="25387" x="3390900" y="2997200"/>
          <p14:tracePt t="25404" x="3448050" y="2997200"/>
          <p14:tracePt t="25421" x="3498850" y="2997200"/>
          <p14:tracePt t="25438" x="3562350" y="2997200"/>
          <p14:tracePt t="25457" x="3625850" y="2997200"/>
          <p14:tracePt t="25472" x="3644900" y="2997200"/>
          <p14:tracePt t="25488" x="3676650" y="2997200"/>
          <p14:tracePt t="25505" x="3702050" y="2997200"/>
          <p14:tracePt t="25523" x="3727450" y="2997200"/>
          <p14:tracePt t="25537" x="3765550" y="3003550"/>
          <p14:tracePt t="25554" x="3803650" y="3003550"/>
          <p14:tracePt t="25569" x="3848100" y="3009900"/>
          <p14:tracePt t="25586" x="3892550" y="3016250"/>
          <p14:tracePt t="25602" x="3924300" y="3016250"/>
          <p14:tracePt t="25619" x="3949700" y="3022600"/>
          <p14:tracePt t="25637" x="4000500" y="3028950"/>
          <p14:tracePt t="25654" x="4032250" y="3028950"/>
          <p14:tracePt t="25671" x="4051300" y="3028950"/>
          <p14:tracePt t="25687" x="4064000" y="3028950"/>
          <p14:tracePt t="25797" x="4057650" y="3028950"/>
          <p14:tracePt t="25813" x="4051300" y="3028950"/>
          <p14:tracePt t="25829" x="4032250" y="3028950"/>
          <p14:tracePt t="25851" x="4013200" y="3028950"/>
          <p14:tracePt t="25864" x="3975100" y="3028950"/>
          <p14:tracePt t="25879" x="3917950" y="3028950"/>
          <p14:tracePt t="25895" x="3854450" y="3016250"/>
          <p14:tracePt t="25918" x="3771900" y="3009900"/>
          <p14:tracePt t="25926" x="3752850" y="3009900"/>
          <p14:tracePt t="25941" x="3676650" y="3009900"/>
          <p14:tracePt t="25957" x="3587750" y="3009900"/>
          <p14:tracePt t="25973" x="3486150" y="3003550"/>
          <p14:tracePt t="25992" x="3359150" y="3003550"/>
          <p14:tracePt t="26008" x="3263900" y="3003550"/>
          <p14:tracePt t="26024" x="3194050" y="3003550"/>
          <p14:tracePt t="26042" x="3098800" y="2990850"/>
          <p14:tracePt t="26059" x="3003550" y="2990850"/>
          <p14:tracePt t="26076" x="2940050" y="2990850"/>
          <p14:tracePt t="26090" x="2851150" y="2990850"/>
          <p14:tracePt t="26105" x="2832100" y="2990850"/>
          <p14:tracePt t="26121" x="2755900" y="2984500"/>
          <p14:tracePt t="26138" x="2673350" y="2984500"/>
          <p14:tracePt t="26155" x="2616200" y="2984500"/>
          <p14:tracePt t="26172" x="2552700" y="2984500"/>
          <p14:tracePt t="26188" x="2489200" y="2984500"/>
          <p14:tracePt t="26206" x="2425700" y="2984500"/>
          <p14:tracePt t="26224" x="2362200" y="2984500"/>
          <p14:tracePt t="26239" x="2298700" y="2984500"/>
          <p14:tracePt t="26255" x="2222500" y="2984500"/>
          <p14:tracePt t="26290" x="2114550" y="2978150"/>
          <p14:tracePt t="26305" x="2057400" y="2978150"/>
          <p14:tracePt t="26321" x="1993900" y="2971800"/>
          <p14:tracePt t="26338" x="1930400" y="2971800"/>
          <p14:tracePt t="26359" x="1879600" y="2971800"/>
          <p14:tracePt t="26374" x="1822450" y="2971800"/>
          <p14:tracePt t="26389" x="1771650" y="2971800"/>
          <p14:tracePt t="26405" x="1714500" y="2971800"/>
          <p14:tracePt t="26423" x="1695450" y="2971800"/>
          <p14:tracePt t="26438" x="1670050" y="2971800"/>
          <p14:tracePt t="26455" x="1612900" y="2971800"/>
          <p14:tracePt t="26471" x="1555750" y="2971800"/>
          <p14:tracePt t="26488" x="1504950" y="2971800"/>
          <p14:tracePt t="26505" x="1441450" y="2971800"/>
          <p14:tracePt t="26521" x="1397000" y="2971800"/>
          <p14:tracePt t="26539" x="1377950" y="2971800"/>
          <p14:tracePt t="26555" x="1371600" y="2971800"/>
          <p14:tracePt t="26571" x="1352550" y="2971800"/>
          <p14:tracePt t="26723" x="1365250" y="2971800"/>
          <p14:tracePt t="26744" x="1384300" y="2971800"/>
          <p14:tracePt t="26759" x="1422400" y="2965450"/>
          <p14:tracePt t="26776" x="1466850" y="2965450"/>
          <p14:tracePt t="26797" x="1543050" y="2959100"/>
          <p14:tracePt t="26813" x="1593850" y="2952750"/>
          <p14:tracePt t="26827" x="1670050" y="2952750"/>
          <p14:tracePt t="26842" x="1733550" y="2940050"/>
          <p14:tracePt t="26858" x="1790700" y="2933700"/>
          <p14:tracePt t="26866" x="1835150" y="2933700"/>
          <p14:tracePt t="26886" x="1905000" y="2927350"/>
          <p14:tracePt t="26900" x="1943100" y="2921000"/>
          <p14:tracePt t="26916" x="1993900" y="2921000"/>
          <p14:tracePt t="26931" x="2070100" y="2908300"/>
          <p14:tracePt t="26955" x="2127250" y="2901950"/>
          <p14:tracePt t="26968" x="2178050" y="2901950"/>
          <p14:tracePt t="26983" x="2235200" y="2895600"/>
          <p14:tracePt t="26998" x="2298700" y="2889250"/>
          <p14:tracePt t="27029" x="2368550" y="2889250"/>
          <p14:tracePt t="27042" x="2419350" y="2889250"/>
          <p14:tracePt t="27057" x="2514600" y="2876550"/>
          <p14:tracePt t="27073" x="2584450" y="2876550"/>
          <p14:tracePt t="27096" x="2679700" y="2876550"/>
          <p14:tracePt t="27110" x="2768600" y="2882900"/>
          <p14:tracePt t="27125" x="2838450" y="2882900"/>
          <p14:tracePt t="27141" x="2914650" y="2882900"/>
          <p14:tracePt t="27157" x="3022600" y="2882900"/>
          <p14:tracePt t="27185" x="3155950" y="2889250"/>
          <p14:tracePt t="27198" x="3244850" y="2895600"/>
          <p14:tracePt t="27214" x="3308350" y="2908300"/>
          <p14:tracePt t="27229" x="3390900" y="2914650"/>
          <p14:tracePt t="27252" x="3479800" y="2914650"/>
          <p14:tracePt t="27267" x="3562350" y="2921000"/>
          <p14:tracePt t="27283" x="3651250" y="2933700"/>
          <p14:tracePt t="27296" x="3733800" y="2940050"/>
          <p14:tracePt t="27320" x="3790950" y="2946400"/>
          <p14:tracePt t="27337" x="3860800" y="2959100"/>
          <p14:tracePt t="27343" x="3873500" y="2959100"/>
          <p14:tracePt t="27358" x="3905250" y="2965450"/>
          <p14:tracePt t="27372" x="3924300" y="2965450"/>
          <p14:tracePt t="27393" x="3943350" y="2971800"/>
          <p14:tracePt t="27411" x="3956050" y="2978150"/>
          <p14:tracePt t="27439" x="3962400" y="2978150"/>
          <p14:tracePt t="27476" x="3968750" y="2978150"/>
          <p14:tracePt t="27491" x="3968750" y="2984500"/>
          <p14:tracePt t="27549" x="3975100" y="2984500"/>
          <p14:tracePt t="27631" x="3975100" y="2990850"/>
          <p14:tracePt t="27689" x="3968750" y="2990850"/>
          <p14:tracePt t="27698" x="3962400" y="2990850"/>
          <p14:tracePt t="27723" x="3937000" y="2990850"/>
          <p14:tracePt t="27737" x="3917950" y="2990850"/>
          <p14:tracePt t="27751" x="3886200" y="2990850"/>
          <p14:tracePt t="27774" x="3854450" y="2984500"/>
          <p14:tracePt t="27791" x="3810000" y="2978150"/>
          <p14:tracePt t="27805" x="3752850" y="2965450"/>
          <p14:tracePt t="27812" x="3733800" y="2965450"/>
          <p14:tracePt t="27826" x="3676650" y="2959100"/>
          <p14:tracePt t="27847" x="3625850" y="2959100"/>
          <p14:tracePt t="27863" x="3549650" y="2952750"/>
          <p14:tracePt t="27878" x="3486150" y="2946400"/>
          <p14:tracePt t="27893" x="3390900" y="2933700"/>
          <p14:tracePt t="27915" x="3327400" y="2933700"/>
          <p14:tracePt t="27926" x="3232150" y="2927350"/>
          <p14:tracePt t="27944" x="3155950" y="2927350"/>
          <p14:tracePt t="27961" x="3060700" y="2927350"/>
          <p14:tracePt t="27970" x="2997200" y="2927350"/>
          <p14:tracePt t="27992" x="2946400" y="2927350"/>
          <p14:tracePt t="28007" x="2825750" y="2927350"/>
          <p14:tracePt t="28021" x="2724150" y="2927350"/>
          <p14:tracePt t="28039" x="2609850" y="2940050"/>
          <p14:tracePt t="28054" x="2495550" y="2940050"/>
          <p14:tracePt t="28070" x="2406650" y="2946400"/>
          <p14:tracePt t="28089" x="2330450" y="2946400"/>
          <p14:tracePt t="28106" x="2228850" y="2952750"/>
          <p14:tracePt t="28120" x="2120900" y="2952750"/>
          <p14:tracePt t="28147" x="2012950" y="2952750"/>
          <p14:tracePt t="28161" x="1917700" y="2965450"/>
          <p14:tracePt t="28176" x="1841500" y="2971800"/>
          <p14:tracePt t="28191" x="1758950" y="2978150"/>
          <p14:tracePt t="28213" x="1701800" y="2984500"/>
          <p14:tracePt t="28224" x="1606550" y="3003550"/>
          <p14:tracePt t="28243" x="1581150" y="3003550"/>
          <p14:tracePt t="28258" x="1536700" y="3009900"/>
          <p14:tracePt t="28275" x="1479550" y="3022600"/>
          <p14:tracePt t="28291" x="1447800" y="3022600"/>
          <p14:tracePt t="28306" x="1428750" y="3022600"/>
          <p14:tracePt t="28321" x="1377950" y="3028950"/>
          <p14:tracePt t="28338" x="1339850" y="3028950"/>
          <p14:tracePt t="28354" x="1282700" y="3028950"/>
          <p14:tracePt t="28372" x="1276350" y="3028950"/>
          <p14:tracePt t="28389" x="1257300" y="3028950"/>
          <p14:tracePt t="28416" x="1250950" y="3028950"/>
          <p14:tracePt t="28593" x="1257300" y="3028950"/>
          <p14:tracePt t="28609" x="1263650" y="3028950"/>
          <p14:tracePt t="28618" x="1276350" y="3028950"/>
          <p14:tracePt t="28636" x="1289050" y="3028950"/>
          <p14:tracePt t="28651" x="1314450" y="3028950"/>
          <p14:tracePt t="28669" x="1346200" y="3035300"/>
          <p14:tracePt t="28686" x="1384300" y="3035300"/>
          <p14:tracePt t="28701" x="1422400" y="3035300"/>
          <p14:tracePt t="28718" x="1454150" y="3035300"/>
          <p14:tracePt t="28735" x="1498600" y="3041650"/>
          <p14:tracePt t="28753" x="1504950" y="3041650"/>
          <p14:tracePt t="28788" x="1517650" y="3041650"/>
          <p14:tracePt t="28892" x="1511300" y="3041650"/>
          <p14:tracePt t="28907" x="1504950" y="3041650"/>
          <p14:tracePt t="28918" x="1492250" y="3041650"/>
          <p14:tracePt t="28934" x="1485900" y="3041650"/>
          <p14:tracePt t="28951" x="1460500" y="3048000"/>
          <p14:tracePt t="28968" x="1435100" y="3054350"/>
          <p14:tracePt t="28986" x="1403350" y="3054350"/>
          <p14:tracePt t="29002" x="1358900" y="3054350"/>
          <p14:tracePt t="29019" x="1327150" y="3054350"/>
          <p14:tracePt t="29035" x="1314450" y="3054350"/>
          <p14:tracePt t="29051" x="1308100" y="3054350"/>
          <p14:tracePt t="29070" x="1270000" y="3060700"/>
          <p14:tracePt t="29086" x="1257300" y="3060700"/>
          <p14:tracePt t="29101" x="1250950" y="3060700"/>
          <p14:tracePt t="29136" x="1238250" y="3060700"/>
          <p14:tracePt t="29325" x="1231900" y="3060700"/>
          <p14:tracePt t="29451" x="1263650" y="3060700"/>
          <p14:tracePt t="29465" x="1289050" y="3067050"/>
          <p14:tracePt t="29489" x="1327150" y="3067050"/>
          <p14:tracePt t="29504" x="1371600" y="3067050"/>
          <p14:tracePt t="29518" x="1435100" y="3067050"/>
          <p14:tracePt t="29533" x="1492250" y="3067050"/>
          <p14:tracePt t="29564" x="1536700" y="3067050"/>
          <p14:tracePt t="29577" x="1600200" y="3067050"/>
          <p14:tracePt t="29592" x="1657350" y="3067050"/>
          <p14:tracePt t="29607" x="1708150" y="3067050"/>
          <p14:tracePt t="29623" x="1739900" y="3067050"/>
          <p14:tracePt t="29645" x="1797050" y="3067050"/>
          <p14:tracePt t="29659" x="1847850" y="3067050"/>
          <p14:tracePt t="29675" x="1873250" y="3067050"/>
          <p14:tracePt t="29690" x="1917700" y="3067050"/>
          <p14:tracePt t="29700" x="1943100" y="3067050"/>
          <p14:tracePt t="29719" x="1993900" y="3067050"/>
          <p14:tracePt t="29734" x="2057400" y="3067050"/>
          <p14:tracePt t="29749" x="2120900" y="3067050"/>
          <p14:tracePt t="29764" x="2152650" y="3067050"/>
          <p14:tracePt t="29787" x="2216150" y="3067050"/>
          <p14:tracePt t="29802" x="2235200" y="3067050"/>
          <p14:tracePt t="29815" x="2292350" y="3067050"/>
          <p14:tracePt t="29832" x="2317750" y="3060700"/>
          <p14:tracePt t="29847" x="2349500" y="3060700"/>
          <p14:tracePt t="29861" x="2368550" y="3060700"/>
          <p14:tracePt t="29880" x="2425700" y="3060700"/>
          <p14:tracePt t="29894" x="2476500" y="3060700"/>
          <p14:tracePt t="29911" x="2520950" y="3060700"/>
          <p14:tracePt t="29929" x="2565400" y="3060700"/>
          <p14:tracePt t="29944" x="2616200" y="3048000"/>
          <p14:tracePt t="29960" x="2679700" y="3048000"/>
          <p14:tracePt t="29978" x="2736850" y="3048000"/>
          <p14:tracePt t="29992" x="2774950" y="3048000"/>
          <p14:tracePt t="30017" x="2863850" y="3048000"/>
          <p14:tracePt t="30032" x="2914650" y="3048000"/>
          <p14:tracePt t="30049" x="2971800" y="3048000"/>
          <p14:tracePt t="30066" x="3003550" y="3048000"/>
          <p14:tracePt t="30084" x="3048000" y="3048000"/>
          <p14:tracePt t="30100" x="3098800" y="3048000"/>
          <p14:tracePt t="30116" x="3143250" y="3048000"/>
          <p14:tracePt t="30132" x="3219450" y="3048000"/>
          <p14:tracePt t="30146" x="3244850" y="3048000"/>
          <p14:tracePt t="30174" x="3308350" y="3048000"/>
          <p14:tracePt t="30188" x="3352800" y="3048000"/>
          <p14:tracePt t="30203" x="3422650" y="3060700"/>
          <p14:tracePt t="30218" x="3467100" y="3067050"/>
          <p14:tracePt t="30243" x="3517900" y="3067050"/>
          <p14:tracePt t="30256" x="3575050" y="3073400"/>
          <p14:tracePt t="30271" x="3625850" y="3079750"/>
          <p14:tracePt t="30286" x="3651250" y="3079750"/>
          <p14:tracePt t="30309" x="3676650" y="3086100"/>
          <p14:tracePt t="30324" x="3727450" y="3098800"/>
          <p14:tracePt t="30335" x="3752850" y="3098800"/>
          <p14:tracePt t="30347" x="3784600" y="3105150"/>
          <p14:tracePt t="30363" x="3803650" y="3105150"/>
          <p14:tracePt t="30382" x="3822700" y="3111500"/>
          <p14:tracePt t="30398" x="3835400" y="3111500"/>
          <p14:tracePt t="30428" x="3841750" y="3111500"/>
          <p14:tracePt t="30443" x="3848100" y="3111500"/>
          <p14:tracePt t="30570" x="3841750" y="3111500"/>
          <p14:tracePt t="30584" x="3816350" y="3111500"/>
          <p14:tracePt t="30606" x="3771900" y="3117850"/>
          <p14:tracePt t="30621" x="3721100" y="3124200"/>
          <p14:tracePt t="30636" x="3644900" y="3130550"/>
          <p14:tracePt t="30646" x="3613150" y="3136900"/>
          <p14:tracePt t="30662" x="3511550" y="3149600"/>
          <p14:tracePt t="30682" x="3409950" y="3162300"/>
          <p14:tracePt t="30701" x="3302000" y="3175000"/>
          <p14:tracePt t="30712" x="3187700" y="3181350"/>
          <p14:tracePt t="30730" x="3079750" y="3194050"/>
          <p14:tracePt t="30745" x="2978150" y="3200400"/>
          <p14:tracePt t="30766" x="2870200" y="3206750"/>
          <p14:tracePt t="30779" x="2762250" y="3219450"/>
          <p14:tracePt t="30797" x="2660650" y="3219450"/>
          <p14:tracePt t="30814" x="2495550" y="3232150"/>
          <p14:tracePt t="30846" x="2400300" y="3232150"/>
          <p14:tracePt t="30862" x="2298700" y="3244850"/>
          <p14:tracePt t="30880" x="2089150" y="3244850"/>
          <p14:tracePt t="30912" x="2006600" y="3244850"/>
          <p14:tracePt t="30929" x="1898650" y="3251200"/>
          <p14:tracePt t="30947" x="1835150" y="3251200"/>
          <p14:tracePt t="30962" x="1727200" y="3257550"/>
          <p14:tracePt t="30979" x="1701800" y="3257550"/>
          <p14:tracePt t="30996" x="1651000" y="3257550"/>
          <p14:tracePt t="31012" x="1600200" y="3257550"/>
          <p14:tracePt t="31029" x="1568450" y="3257550"/>
          <p14:tracePt t="31045" x="1524000" y="3257550"/>
          <p14:tracePt t="31064" x="1460500" y="3257550"/>
          <p14:tracePt t="31081" x="1416050" y="3257550"/>
          <p14:tracePt t="31096" x="1397000" y="3257550"/>
          <p14:tracePt t="31112" x="1365250" y="3257550"/>
          <p14:tracePt t="31135" x="1327150" y="3251200"/>
          <p14:tracePt t="31165" x="1295400" y="3244850"/>
          <p14:tracePt t="31181" x="1282700" y="3244850"/>
          <p14:tracePt t="31203" x="1270000" y="3244850"/>
          <p14:tracePt t="31211" x="1263650" y="3238500"/>
          <p14:tracePt t="31232" x="1250950" y="3238500"/>
          <p14:tracePt t="31250" x="1244600" y="3238500"/>
          <p14:tracePt t="31264" x="1231900" y="3238500"/>
          <p14:tracePt t="31389" x="1231900" y="3232150"/>
          <p14:tracePt t="31502" x="1225550" y="3232150"/>
          <p14:tracePt t="31560" x="1219200" y="3219450"/>
          <p14:tracePt t="31605" x="1219200" y="3213100"/>
          <p14:tracePt t="31658" x="1212850" y="3213100"/>
          <p14:tracePt t="31673" x="1200150" y="3213100"/>
          <p14:tracePt t="31808" x="1200150" y="3206750"/>
          <p14:tracePt t="31845" x="1193800" y="3206750"/>
          <p14:tracePt t="31858" x="1187450" y="3200400"/>
          <p14:tracePt t="31934" x="1174750" y="3200400"/>
          <p14:tracePt t="31950" x="1168400" y="3194050"/>
          <p14:tracePt t="32023" x="1168400" y="3187700"/>
          <p14:tracePt t="32107" x="1162050" y="3187700"/>
          <p14:tracePt t="32232" x="1162050" y="3181350"/>
          <p14:tracePt t="32365" x="1181100" y="3181350"/>
          <p14:tracePt t="32380" x="1187450" y="3181350"/>
          <p14:tracePt t="32426" x="1193800" y="3181350"/>
          <p14:tracePt t="32440" x="1206500" y="3181350"/>
          <p14:tracePt t="32545" x="1212850" y="3181350"/>
          <p14:tracePt t="32567" x="1225550" y="3181350"/>
          <p14:tracePt t="32767" x="1225550" y="3175000"/>
          <p14:tracePt t="32790" x="1231900" y="3175000"/>
          <p14:tracePt t="32820" x="1238250" y="3175000"/>
          <p14:tracePt t="32843" x="1238250" y="3168650"/>
          <p14:tracePt t="32865" x="1244600" y="3162300"/>
          <p14:tracePt t="32909" x="1250950" y="3162300"/>
          <p14:tracePt t="33103" x="1257300" y="3162300"/>
          <p14:tracePt t="33173" x="1257300" y="3155950"/>
          <p14:tracePt t="33208" x="1263650" y="3155950"/>
          <p14:tracePt t="33230" x="1276350" y="3149600"/>
          <p14:tracePt t="33245" x="1289050" y="3143250"/>
          <p14:tracePt t="33262" x="1314450" y="3136900"/>
          <p14:tracePt t="33277" x="1346200" y="3136900"/>
          <p14:tracePt t="33291" x="1384300" y="3130550"/>
          <p14:tracePt t="33311" x="1390650" y="3130550"/>
          <p14:tracePt t="33318" x="1403350" y="3130550"/>
          <p14:tracePt t="33333" x="1416050" y="3124200"/>
          <p14:tracePt t="33349" x="1428750" y="3124200"/>
          <p14:tracePt t="33366" x="1441450" y="3124200"/>
          <p14:tracePt t="33386" x="1460500" y="3124200"/>
          <p14:tracePt t="33401" x="1473200" y="3117850"/>
          <p14:tracePt t="33417" x="1479550" y="3117850"/>
          <p14:tracePt t="33430" x="1498600" y="3117850"/>
          <p14:tracePt t="33468" x="1524000" y="3117850"/>
          <p14:tracePt t="33492" x="1536700" y="3117850"/>
          <p14:tracePt t="33506" x="1549400" y="3111500"/>
          <p14:tracePt t="33528" x="1562100" y="3111500"/>
          <p14:tracePt t="33543" x="1574800" y="3111500"/>
          <p14:tracePt t="33560" x="1581150" y="3111500"/>
          <p14:tracePt t="33573" x="1600200" y="3111500"/>
          <p14:tracePt t="33588" x="1606550" y="3111500"/>
          <p14:tracePt t="33611" x="1612900" y="3105150"/>
          <p14:tracePt t="33627" x="1619250" y="3105150"/>
          <p14:tracePt t="33648" x="1625600" y="3105150"/>
          <p14:tracePt t="33687" x="1631950" y="3105150"/>
          <p14:tracePt t="33700" x="1638300" y="3105150"/>
          <p14:tracePt t="33714" x="1644650" y="3098800"/>
          <p14:tracePt t="33730" x="1663700" y="3098800"/>
          <p14:tracePt t="33752" x="1676400" y="3098800"/>
          <p14:tracePt t="33783" x="1701800" y="3098800"/>
          <p14:tracePt t="33789" x="1708150" y="3092450"/>
          <p14:tracePt t="33805" x="1720850" y="3092450"/>
          <p14:tracePt t="33827" x="1739900" y="3092450"/>
          <p14:tracePt t="33842" x="1746250" y="3092450"/>
          <p14:tracePt t="33857" x="1758950" y="3092450"/>
          <p14:tracePt t="33871" x="1778000" y="3092450"/>
          <p14:tracePt t="33908" x="1784350" y="3092450"/>
          <p14:tracePt t="33938" x="1790700" y="3092450"/>
          <p14:tracePt t="33967" x="1797050" y="3092450"/>
          <p14:tracePt t="34013" x="1797050" y="3086100"/>
          <p14:tracePt t="34237" x="1790700" y="3086100"/>
          <p14:tracePt t="34251" x="1784350" y="3086100"/>
          <p14:tracePt t="34260" x="1778000" y="3086100"/>
          <p14:tracePt t="34282" x="1771650" y="3086100"/>
          <p14:tracePt t="34297" x="1758950" y="3079750"/>
          <p14:tracePt t="34312" x="1746250" y="3079750"/>
          <p14:tracePt t="34327" x="1733550" y="3079750"/>
          <p14:tracePt t="34348" x="1727200" y="3073400"/>
          <p14:tracePt t="34415" x="1714500" y="3073400"/>
          <p14:tracePt t="34466" x="1708150" y="3073400"/>
          <p14:tracePt t="34491" x="1701800" y="3073400"/>
          <p14:tracePt t="34533" x="1701800" y="3067050"/>
          <p14:tracePt t="34647" x="1714500" y="3060700"/>
          <p14:tracePt t="34663" x="1733550" y="3054350"/>
          <p14:tracePt t="34677" x="1771650" y="3048000"/>
          <p14:tracePt t="34692" x="1790700" y="3041650"/>
          <p14:tracePt t="34713" x="1822450" y="3035300"/>
          <p14:tracePt t="34728" x="1854200" y="3028950"/>
          <p14:tracePt t="34736" x="1873250" y="3028950"/>
          <p14:tracePt t="34750" x="1898650" y="3022600"/>
          <p14:tracePt t="34765" x="1924050" y="3016250"/>
          <p14:tracePt t="34788" x="1955800" y="3016250"/>
          <p14:tracePt t="34804" x="2000250" y="3003550"/>
          <p14:tracePt t="34817" x="2044700" y="3003550"/>
          <p14:tracePt t="34833" x="2095500" y="2990850"/>
          <p14:tracePt t="34848" x="2152650" y="2984500"/>
          <p14:tracePt t="34869" x="2197100" y="2978150"/>
          <p14:tracePt t="34885" x="2254250" y="2971800"/>
          <p14:tracePt t="34894" x="2286000" y="2971800"/>
          <p14:tracePt t="34910" x="2311400" y="2965450"/>
          <p14:tracePt t="34927" x="2362200" y="2965450"/>
          <p14:tracePt t="34946" x="2419350" y="2959100"/>
          <p14:tracePt t="34961" x="2470150" y="2946400"/>
          <p14:tracePt t="34977" x="2527300" y="2946400"/>
          <p14:tracePt t="34994" x="2571750" y="2940050"/>
          <p14:tracePt t="35013" x="2622550" y="2940050"/>
          <p14:tracePt t="35028" x="2673350" y="2940050"/>
          <p14:tracePt t="35043" x="2717800" y="2933700"/>
          <p14:tracePt t="35060" x="2743200" y="2933700"/>
          <p14:tracePt t="35076" x="2781300" y="2933700"/>
          <p14:tracePt t="35093" x="2800350" y="2927350"/>
          <p14:tracePt t="35111" x="2832100" y="2927350"/>
          <p14:tracePt t="35127" x="2889250" y="2927350"/>
          <p14:tracePt t="35144" x="2965450" y="2921000"/>
          <p14:tracePt t="35177" x="2984500" y="2921000"/>
          <p14:tracePt t="35194" x="2990850" y="2921000"/>
          <p14:tracePt t="35211" x="3035300" y="2921000"/>
          <p14:tracePt t="35226" x="3054350" y="2927350"/>
          <p14:tracePt t="35243" x="3092450" y="2927350"/>
          <p14:tracePt t="35261" x="3098800" y="2933700"/>
          <p14:tracePt t="35276" x="3124200" y="2933700"/>
          <p14:tracePt t="35293" x="3155950" y="2946400"/>
          <p14:tracePt t="35312" x="3168650" y="2946400"/>
          <p14:tracePt t="35326" x="3181350" y="2952750"/>
          <p14:tracePt t="35343" x="3194050" y="2959100"/>
          <p14:tracePt t="35361" x="3213100" y="2965450"/>
          <p14:tracePt t="35572" x="3206750" y="2965450"/>
          <p14:tracePt t="35587" x="3200400" y="2965450"/>
          <p14:tracePt t="35624" x="3194050" y="2965450"/>
          <p14:tracePt t="35639" x="3181350" y="2965450"/>
          <p14:tracePt t="35728" x="3175000" y="2965450"/>
          <p14:tracePt t="35885" x="3175000" y="2971800"/>
          <p14:tracePt t="35965" x="3168650" y="2971800"/>
          <p14:tracePt t="36041" x="3175000" y="2971800"/>
          <p14:tracePt t="36065" x="3181350" y="2971800"/>
          <p14:tracePt t="36079" x="3200400" y="2971800"/>
          <p14:tracePt t="36094" x="3219450" y="2965450"/>
          <p14:tracePt t="36108" x="3238500" y="2965450"/>
          <p14:tracePt t="36130" x="3270250" y="2965450"/>
          <p14:tracePt t="36146" x="3314700" y="2965450"/>
          <p14:tracePt t="36151" x="3333750" y="2965450"/>
          <p14:tracePt t="36166" x="3384550" y="2965450"/>
          <p14:tracePt t="36182" x="3448050" y="2965450"/>
          <p14:tracePt t="36205" x="3467100" y="2965450"/>
          <p14:tracePt t="36219" x="3524250" y="2965450"/>
          <p14:tracePt t="36234" x="3581400" y="2965450"/>
          <p14:tracePt t="36248" x="3632200" y="2965450"/>
          <p14:tracePt t="36264" x="3708400" y="2971800"/>
          <p14:tracePt t="36285" x="3759200" y="2971800"/>
          <p14:tracePt t="36302" x="3816350" y="2971800"/>
          <p14:tracePt t="36310" x="3829050" y="2971800"/>
          <p14:tracePt t="36328" x="3879850" y="2971800"/>
          <p14:tracePt t="36344" x="3937000" y="2984500"/>
          <p14:tracePt t="36363" x="3981450" y="2990850"/>
          <p14:tracePt t="36378" x="4032250" y="2990850"/>
          <p14:tracePt t="36394" x="4089400" y="2997200"/>
          <p14:tracePt t="36411" x="4114800" y="3003550"/>
          <p14:tracePt t="36429" x="4146550" y="3003550"/>
          <p14:tracePt t="36444" x="4171950" y="3009900"/>
          <p14:tracePt t="36462" x="4178300" y="3009900"/>
          <p14:tracePt t="36477" x="4210050" y="3009900"/>
          <p14:tracePt t="36495" x="4222750" y="3009900"/>
          <p14:tracePt t="36511" x="4248150" y="3016250"/>
          <p14:tracePt t="36547" x="4254500" y="3016250"/>
          <p14:tracePt t="36674" x="4241800" y="3016250"/>
          <p14:tracePt t="36689" x="4229100" y="3016250"/>
          <p14:tracePt t="36704" x="4191000" y="3022600"/>
          <p14:tracePt t="36728" x="4159250" y="3035300"/>
          <p14:tracePt t="36741" x="4102100" y="3041650"/>
          <p14:tracePt t="36756" x="4057650" y="3054350"/>
          <p14:tracePt t="36771" x="3994150" y="3060700"/>
          <p14:tracePt t="36780" x="3975100" y="3060700"/>
          <p14:tracePt t="36801" x="3937000" y="3067050"/>
          <p14:tracePt t="36817" x="3873500" y="3067050"/>
          <p14:tracePt t="36833" x="3816350" y="3067050"/>
          <p14:tracePt t="36848" x="3765550" y="3067050"/>
          <p14:tracePt t="36863" x="3740150" y="3067050"/>
          <p14:tracePt t="36883" x="3689350" y="3067050"/>
          <p14:tracePt t="36898" x="3638550" y="3073400"/>
          <p14:tracePt t="36915" x="3575050" y="3073400"/>
          <p14:tracePt t="36929" x="3549650" y="3073400"/>
          <p14:tracePt t="36946" x="3517900" y="3079750"/>
          <p14:tracePt t="36961" x="3498850" y="3079750"/>
          <p14:tracePt t="36977" x="3441700" y="3079750"/>
          <p14:tracePt t="36994" x="3422650" y="3079750"/>
          <p14:tracePt t="37011" x="3384550" y="3086100"/>
          <p14:tracePt t="37027" x="3346450" y="3086100"/>
          <p14:tracePt t="37045" x="3321050" y="3086100"/>
          <p14:tracePt t="37061" x="3289300" y="3086100"/>
          <p14:tracePt t="37077" x="3244850" y="3086100"/>
          <p14:tracePt t="37095" x="3213100" y="3092450"/>
          <p14:tracePt t="37115" x="3162300" y="3092450"/>
          <p14:tracePt t="37130" x="3124200" y="3092450"/>
          <p14:tracePt t="37146" x="3111500" y="3098800"/>
          <p14:tracePt t="37162" x="3086100" y="3098800"/>
          <p14:tracePt t="37182" x="3073400" y="3098800"/>
          <p14:tracePt t="37199" x="3067050" y="3098800"/>
          <p14:tracePt t="37213" x="3054350" y="3098800"/>
          <p14:tracePt t="37339" x="3073400" y="3098800"/>
          <p14:tracePt t="37354" x="3098800" y="3098800"/>
          <p14:tracePt t="37367" x="3136900" y="3098800"/>
          <p14:tracePt t="37383" x="3194050" y="3098800"/>
          <p14:tracePt t="37415" x="3270250" y="3098800"/>
          <p14:tracePt t="37426" x="3346450" y="3092450"/>
          <p14:tracePt t="37442" x="3435350" y="3092450"/>
          <p14:tracePt t="37456" x="3498850" y="3092450"/>
          <p14:tracePt t="37481" x="3536950" y="3092450"/>
          <p14:tracePt t="37494" x="3594100" y="3092450"/>
          <p14:tracePt t="37508" x="3644900" y="3092450"/>
          <p14:tracePt t="37523" x="3702050" y="3092450"/>
          <p14:tracePt t="37547" x="3765550" y="3092450"/>
          <p14:tracePt t="37554" x="3816350" y="3092450"/>
          <p14:tracePt t="37569" x="3835400" y="3092450"/>
          <p14:tracePt t="37583" x="3867150" y="3092450"/>
          <p14:tracePt t="37599" x="3917950" y="3092450"/>
          <p14:tracePt t="37620" x="3962400" y="3092450"/>
          <p14:tracePt t="37632" x="4013200" y="3092450"/>
          <p14:tracePt t="37652" x="4070350" y="3092450"/>
          <p14:tracePt t="37666" x="4121150" y="3092450"/>
          <p14:tracePt t="37682" x="4127500" y="3092450"/>
          <p14:tracePt t="37703" x="4146550" y="3092450"/>
          <p14:tracePt t="37720" x="4178300" y="3092450"/>
          <p14:tracePt t="37728" x="4197350" y="3092450"/>
          <p14:tracePt t="37746" x="4210050" y="3092450"/>
          <p14:tracePt t="37762" x="4254500" y="3092450"/>
          <p14:tracePt t="37919" x="4248150" y="3086100"/>
          <p14:tracePt t="37929" x="4241800" y="3086100"/>
          <p14:tracePt t="37949" x="4216400" y="3079750"/>
          <p14:tracePt t="37964" x="4191000" y="3079750"/>
          <p14:tracePt t="37980" x="4133850" y="3073400"/>
          <p14:tracePt t="38002" x="4076700" y="3073400"/>
          <p14:tracePt t="38018" x="4013200" y="3067050"/>
          <p14:tracePt t="38032" x="3949700" y="3060700"/>
          <p14:tracePt t="38038" x="3937000" y="3060700"/>
          <p14:tracePt t="38056" x="3892550" y="3060700"/>
          <p14:tracePt t="38069" x="3835400" y="3060700"/>
          <p14:tracePt t="38090" x="3784600" y="3060700"/>
          <p14:tracePt t="38105" x="3708400" y="3060700"/>
          <p14:tracePt t="38120" x="3657600" y="3048000"/>
          <p14:tracePt t="38143" x="3594100" y="3048000"/>
          <p14:tracePt t="38152" x="3568700" y="3048000"/>
          <p14:tracePt t="38173" x="3524250" y="3048000"/>
          <p14:tracePt t="38188" x="3505200" y="3048000"/>
          <p14:tracePt t="38198" x="3479800" y="3048000"/>
          <p14:tracePt t="38217" x="3454400" y="3048000"/>
          <p14:tracePt t="38231" x="3409950" y="3048000"/>
          <p14:tracePt t="38251" x="3352800" y="3060700"/>
          <p14:tracePt t="38265" x="3333750" y="3060700"/>
          <p14:tracePt t="38280" x="3327400" y="3060700"/>
          <p14:tracePt t="38295" x="3302000" y="3060700"/>
          <p14:tracePt t="38315" x="3270250" y="3060700"/>
          <p14:tracePt t="38332" x="3244850" y="3060700"/>
          <p14:tracePt t="38347" x="3238500" y="3060700"/>
          <p14:tracePt t="38368" x="3225800" y="3060700"/>
          <p14:tracePt t="38388" x="3219450" y="3060700"/>
          <p14:tracePt t="38488" x="3232150" y="3060700"/>
          <p14:tracePt t="38502" x="3263900" y="3060700"/>
          <p14:tracePt t="38516" x="3276600" y="3054350"/>
          <p14:tracePt t="38528" x="3327400" y="3054350"/>
          <p14:tracePt t="38549" x="3390900" y="3054350"/>
          <p14:tracePt t="38564" x="3467100" y="3054350"/>
          <p14:tracePt t="38580" x="3517900" y="3054350"/>
          <p14:tracePt t="38596" x="3594100" y="3054350"/>
          <p14:tracePt t="38616" x="3651250" y="3067050"/>
          <p14:tracePt t="38630" x="3702050" y="3073400"/>
          <p14:tracePt t="38645" x="3759200" y="3073400"/>
          <p14:tracePt t="38673" x="3835400" y="3073400"/>
          <p14:tracePt t="38687" x="3854450" y="3073400"/>
          <p14:tracePt t="38702" x="3924300" y="3073400"/>
          <p14:tracePt t="38717" x="3949700" y="3073400"/>
          <p14:tracePt t="38740" x="4006850" y="3073400"/>
          <p14:tracePt t="38751" x="4044950" y="3073400"/>
          <p14:tracePt t="38769" x="4064000" y="3073400"/>
          <p14:tracePt t="38784" x="4121150" y="3073400"/>
          <p14:tracePt t="38801" x="4178300" y="3073400"/>
          <p14:tracePt t="38816" x="4184650" y="3073400"/>
          <p14:tracePt t="38844" x="4197350" y="3073400"/>
          <p14:tracePt t="38859" x="4203700" y="3073400"/>
          <p14:tracePt t="38874" x="4229100" y="3067050"/>
          <p14:tracePt t="38889" x="4248150" y="3067050"/>
          <p14:tracePt t="38926" x="4260850" y="3067050"/>
          <p14:tracePt t="38940" x="4267200" y="3060700"/>
          <p14:tracePt t="38957" x="4273550" y="3060700"/>
          <p14:tracePt t="38979" x="4279900" y="3060700"/>
          <p14:tracePt t="39067" x="4273550" y="3054350"/>
          <p14:tracePt t="39082" x="4254500" y="3048000"/>
          <p14:tracePt t="39098" x="4229100" y="3048000"/>
          <p14:tracePt t="39116" x="4216400" y="3048000"/>
          <p14:tracePt t="39135" x="4171950" y="3041650"/>
          <p14:tracePt t="39142" x="4159250" y="3041650"/>
          <p14:tracePt t="39157" x="4108450" y="3041650"/>
          <p14:tracePt t="39172" x="4051300" y="3035300"/>
          <p14:tracePt t="39188" x="4013200" y="3035300"/>
          <p14:tracePt t="39208" x="3937000" y="3035300"/>
          <p14:tracePt t="39223" x="3886200" y="3035300"/>
          <p14:tracePt t="39238" x="3829050" y="3035300"/>
          <p14:tracePt t="39254" x="3778250" y="3035300"/>
          <p14:tracePt t="39275" x="3714750" y="3035300"/>
          <p14:tracePt t="39290" x="3689350" y="3035300"/>
          <p14:tracePt t="39305" x="3638550" y="3035300"/>
          <p14:tracePt t="39314" x="3619500" y="3035300"/>
          <p14:tracePt t="39329" x="3581400" y="3035300"/>
          <p14:tracePt t="39350" x="3556000" y="3035300"/>
          <p14:tracePt t="39368" x="3511550" y="3035300"/>
          <p14:tracePt t="39383" x="3479800" y="3035300"/>
          <p14:tracePt t="39397" x="3422650" y="3041650"/>
          <p14:tracePt t="39417" x="3403600" y="3041650"/>
          <p14:tracePt t="39433" x="3371850" y="3041650"/>
          <p14:tracePt t="39450" x="3333750" y="3041650"/>
          <p14:tracePt t="39465" x="3295650" y="3041650"/>
          <p14:tracePt t="39493" x="3276600" y="3041650"/>
          <p14:tracePt t="39509" x="3263900" y="3041650"/>
          <p14:tracePt t="39522" x="3238500" y="3041650"/>
          <p14:tracePt t="39538" x="3225800" y="3041650"/>
          <p14:tracePt t="39551" x="3206750" y="3041650"/>
          <p14:tracePt t="39664" x="3213100" y="3041650"/>
          <p14:tracePt t="39679" x="3225800" y="3041650"/>
          <p14:tracePt t="39694" x="3257550" y="3041650"/>
          <p14:tracePt t="39715" x="3289300" y="3041650"/>
          <p14:tracePt t="39731" x="3346450" y="3041650"/>
          <p14:tracePt t="39747" x="3409950" y="3041650"/>
          <p14:tracePt t="39760" x="3479800" y="3041650"/>
          <p14:tracePt t="39791" x="3568700" y="3041650"/>
          <p14:tracePt t="39805" x="3651250" y="3041650"/>
          <p14:tracePt t="39823" x="3714750" y="3041650"/>
          <p14:tracePt t="39835" x="3778250" y="3041650"/>
          <p14:tracePt t="39851" x="3841750" y="3041650"/>
          <p14:tracePt t="39871" x="3905250" y="3041650"/>
          <p14:tracePt t="39887" x="3968750" y="3041650"/>
          <p14:tracePt t="39901" x="4013200" y="3041650"/>
          <p14:tracePt t="39917" x="4064000" y="3041650"/>
          <p14:tracePt t="39933" x="4089400" y="3041650"/>
          <p14:tracePt t="39950" x="4108450" y="3048000"/>
          <p14:tracePt t="39965" x="4146550" y="3048000"/>
          <p14:tracePt t="39979" x="4184650" y="3054350"/>
          <p14:tracePt t="40016" x="4191000" y="3054350"/>
          <p14:tracePt t="40044" x="4197350" y="3054350"/>
          <p14:tracePt t="40058" x="4197350" y="3060700"/>
          <p14:tracePt t="40148" x="4191000" y="3060700"/>
          <p14:tracePt t="40171" x="4178300" y="3067050"/>
          <p14:tracePt t="40186" x="4152900" y="3073400"/>
          <p14:tracePt t="40201" x="4108450" y="3079750"/>
          <p14:tracePt t="40216" x="4025900" y="3086100"/>
          <p14:tracePt t="40246" x="3905250" y="3105150"/>
          <p14:tracePt t="40261" x="3784600" y="3130550"/>
          <p14:tracePt t="40274" x="3676650" y="3149600"/>
          <p14:tracePt t="40288" x="3581400" y="3168650"/>
          <p14:tracePt t="40312" x="3441700" y="3194050"/>
          <p14:tracePt t="40325" x="3302000" y="3219450"/>
          <p14:tracePt t="40341" x="3181350" y="3238500"/>
          <p14:tracePt t="40356" x="3022600" y="3244850"/>
          <p14:tracePt t="40370" x="2844800" y="3257550"/>
          <p14:tracePt t="40396" x="2686050" y="3270250"/>
          <p14:tracePt t="40400" x="2628900" y="3276600"/>
          <p14:tracePt t="40415" x="2527300" y="3276600"/>
          <p14:tracePt t="40431" x="2432050" y="3276600"/>
          <p14:tracePt t="40447" x="2349500" y="3276600"/>
          <p14:tracePt t="40469" x="2247900" y="3270250"/>
          <p14:tracePt t="40485" x="2165350" y="3263900"/>
          <p14:tracePt t="40499" x="2089150" y="3244850"/>
          <p14:tracePt t="40515" x="2044700" y="3238500"/>
          <p14:tracePt t="40535" x="1981200" y="3225800"/>
          <p14:tracePt t="40550" x="1943100" y="3219450"/>
          <p14:tracePt t="40567" x="1892300" y="3200400"/>
          <p14:tracePt t="40580" x="1873250" y="3194050"/>
          <p14:tracePt t="40596" x="1828800" y="3181350"/>
          <p14:tracePt t="40612" x="1778000" y="3175000"/>
          <p14:tracePt t="40629" x="1752600" y="3168650"/>
          <p14:tracePt t="40645" x="1695450" y="3162300"/>
          <p14:tracePt t="40662" x="1670050" y="3162300"/>
          <p14:tracePt t="40679" x="1651000" y="3162300"/>
          <p14:tracePt t="40696" x="1625600" y="3162300"/>
          <p14:tracePt t="40713" x="1574800" y="3162300"/>
          <p14:tracePt t="40731" x="1530350" y="3168650"/>
          <p14:tracePt t="40746" x="1492250" y="3168650"/>
          <p14:tracePt t="40767" x="1428750" y="3175000"/>
          <p14:tracePt t="40782" x="1397000" y="3181350"/>
          <p14:tracePt t="40799" x="1371600" y="3181350"/>
          <p14:tracePt t="40815" x="1320800" y="3187700"/>
          <p14:tracePt t="40833" x="1301750" y="3187700"/>
          <p14:tracePt t="40849" x="1289050" y="3194050"/>
          <p14:tracePt t="40866" x="1282700" y="3194050"/>
          <p14:tracePt t="41043" x="1289050" y="3194050"/>
          <p14:tracePt t="41082" x="1295400" y="3194050"/>
          <p14:tracePt t="41095" x="1308100" y="3194050"/>
          <p14:tracePt t="41176" x="1314450" y="3194050"/>
          <p14:tracePt t="41192" x="1327150" y="3194050"/>
          <p14:tracePt t="41289" x="1339850" y="3194050"/>
          <p14:tracePt t="41319" x="1346200" y="3194050"/>
          <p14:tracePt t="41333" x="1346200" y="3187700"/>
          <p14:tracePt t="41340" x="1352550" y="3187700"/>
          <p14:tracePt t="41431" x="1358900" y="3187700"/>
          <p14:tracePt t="41475" x="1371600" y="3187700"/>
          <p14:tracePt t="41491" x="1397000" y="3187700"/>
          <p14:tracePt t="41499" x="1416050" y="3187700"/>
          <p14:tracePt t="41519" x="1473200" y="3181350"/>
          <p14:tracePt t="41535" x="1536700" y="3181350"/>
          <p14:tracePt t="41550" x="1600200" y="3181350"/>
          <p14:tracePt t="41566" x="1663700" y="3175000"/>
          <p14:tracePt t="41586" x="1727200" y="3175000"/>
          <p14:tracePt t="41602" x="1784350" y="3175000"/>
          <p14:tracePt t="41617" x="1835150" y="3168650"/>
          <p14:tracePt t="41633" x="1860550" y="3168650"/>
          <p14:tracePt t="41655" x="1924050" y="3168650"/>
          <p14:tracePt t="41675" x="1949450" y="3168650"/>
          <p14:tracePt t="41693" x="1993900" y="3168650"/>
          <p14:tracePt t="41706" x="2032000" y="3168650"/>
          <p14:tracePt t="41730" x="2044700" y="3175000"/>
          <p14:tracePt t="41743" x="2051050" y="3175000"/>
          <p14:tracePt t="41824" x="2038350" y="3175000"/>
          <p14:tracePt t="41832" x="2025650" y="3175000"/>
          <p14:tracePt t="41848" x="1993900" y="3175000"/>
          <p14:tracePt t="41866" x="1955800" y="3175000"/>
          <p14:tracePt t="41885" x="1917700" y="3175000"/>
          <p14:tracePt t="41900" x="1866900" y="3175000"/>
          <p14:tracePt t="41915" x="1828800" y="3168650"/>
          <p14:tracePt t="41932" x="1809750" y="3168650"/>
          <p14:tracePt t="41952" x="1790700" y="3162300"/>
          <p14:tracePt t="41967" x="1784350" y="3162300"/>
          <p14:tracePt t="42057" x="1797050" y="3155950"/>
          <p14:tracePt t="42073" x="1828800" y="3149600"/>
          <p14:tracePt t="42087" x="1898650" y="3143250"/>
          <p14:tracePt t="42109" x="1949450" y="3143250"/>
          <p14:tracePt t="42123" x="2012950" y="3130550"/>
          <p14:tracePt t="42133" x="2038350" y="3130550"/>
          <p14:tracePt t="42149" x="2095500" y="3130550"/>
          <p14:tracePt t="42162" x="2139950" y="3143250"/>
          <p14:tracePt t="42183" x="2165350" y="3143250"/>
          <p14:tracePt t="42199" x="2184400" y="3149600"/>
          <p14:tracePt t="42215" x="2197100" y="3149600"/>
          <p14:tracePt t="42409" x="2184400" y="3149600"/>
          <p14:tracePt t="42422" x="2171700" y="3149600"/>
          <p14:tracePt t="42436" x="2146300" y="3143250"/>
          <p14:tracePt t="42459" x="2108200" y="3130550"/>
          <p14:tracePt t="42482" x="2076450" y="3117850"/>
          <p14:tracePt t="42499" x="2063750" y="3117850"/>
          <p14:tracePt t="42511" x="2032000" y="3105150"/>
          <p14:tracePt t="42526" x="2019300" y="3098800"/>
          <p14:tracePt t="42549" x="2006600" y="3092450"/>
          <p14:tracePt t="42565" x="2006600" y="3086100"/>
          <p14:tracePt t="42593" x="2000250" y="3086100"/>
          <p14:tracePt t="42735" x="2019300" y="3079750"/>
          <p14:tracePt t="42750" x="2044700" y="3079750"/>
          <p14:tracePt t="42764" x="2051050" y="3079750"/>
          <p14:tracePt t="42780" x="2063750" y="3079750"/>
          <p14:tracePt t="42794" x="2114550" y="3079750"/>
          <p14:tracePt t="42809" x="2159000" y="3079750"/>
          <p14:tracePt t="42824" x="2178050" y="3079750"/>
          <p14:tracePt t="42848" x="2197100" y="3079750"/>
          <p14:tracePt t="42951" x="2190750" y="3079750"/>
          <p14:tracePt t="42965" x="2159000" y="3073400"/>
          <p14:tracePt t="42981" x="2133600" y="3073400"/>
          <p14:tracePt t="43003" x="2095500" y="3060700"/>
          <p14:tracePt t="43018" x="2051050" y="3054350"/>
          <p14:tracePt t="43033" x="2006600" y="3048000"/>
          <p14:tracePt t="43047" x="1962150" y="3041650"/>
          <p14:tracePt t="43069" x="1949450" y="3041650"/>
          <p14:tracePt t="43086" x="1930400" y="3035300"/>
          <p14:tracePt t="43091" x="1917700" y="3035300"/>
          <p14:tracePt t="43106" x="1905000" y="3035300"/>
          <p14:tracePt t="43122" x="1892300" y="3028950"/>
          <p14:tracePt t="43234" x="1905000" y="3028950"/>
          <p14:tracePt t="43248" x="1930400" y="3028950"/>
          <p14:tracePt t="43264" x="1962150" y="3028950"/>
          <p14:tracePt t="43280" x="1993900" y="3035300"/>
          <p14:tracePt t="43301" x="2038350" y="3041650"/>
          <p14:tracePt t="43317" x="2095500" y="3041650"/>
          <p14:tracePt t="43331" x="2152650" y="3054350"/>
          <p14:tracePt t="43348" x="2171700" y="3060700"/>
          <p14:tracePt t="43368" x="2209800" y="3060700"/>
          <p14:tracePt t="43383" x="2228850" y="3067050"/>
          <p14:tracePt t="43421" x="2241550" y="3067050"/>
          <p14:tracePt t="43540" x="2235200" y="3060700"/>
          <p14:tracePt t="43547" x="2228850" y="3054350"/>
          <p14:tracePt t="43563" x="2222500" y="3048000"/>
          <p14:tracePt t="43579" x="2209800" y="3048000"/>
          <p14:tracePt t="43711" x="2222500" y="3048000"/>
          <p14:tracePt t="43718" x="2235200" y="3048000"/>
          <p14:tracePt t="43742" x="2279650" y="3048000"/>
          <p14:tracePt t="43756" x="2343150" y="3048000"/>
          <p14:tracePt t="43771" x="2419350" y="3035300"/>
          <p14:tracePt t="43786" x="2514600" y="3035300"/>
          <p14:tracePt t="43802" x="2628900" y="3035300"/>
          <p14:tracePt t="43824" x="2743200" y="3035300"/>
          <p14:tracePt t="43837" x="2876550" y="3035300"/>
          <p14:tracePt t="43852" x="2990850" y="3041650"/>
          <p14:tracePt t="43863" x="3054350" y="3041650"/>
          <p14:tracePt t="43878" x="3117850" y="3048000"/>
          <p14:tracePt t="43898" x="3200400" y="3054350"/>
          <p14:tracePt t="43914" x="3244850" y="3054350"/>
          <p14:tracePt t="43930" x="3289300" y="3067050"/>
          <p14:tracePt t="43946" x="3321050" y="3067050"/>
          <p14:tracePt t="43966" x="3378200" y="3073400"/>
          <p14:tracePt t="43981" x="3397250" y="3079750"/>
          <p14:tracePt t="43997" x="3441700" y="3079750"/>
          <p14:tracePt t="44013" x="3479800" y="3086100"/>
          <p14:tracePt t="44029" x="3511550" y="3092450"/>
          <p14:tracePt t="44045" x="3517900" y="3092450"/>
          <p14:tracePt t="44061" x="3536950" y="3092450"/>
          <p14:tracePt t="44098" x="3549650" y="3092450"/>
          <p14:tracePt t="44135" x="3556000" y="3092450"/>
          <p14:tracePt t="44150" x="3568700" y="3092450"/>
          <p14:tracePt t="44166" x="3575050" y="3092450"/>
          <p14:tracePt t="44196" x="3587750" y="3092450"/>
          <p14:tracePt t="44210" x="3594100" y="3092450"/>
          <p14:tracePt t="44224" x="3600450" y="3092450"/>
          <p14:tracePt t="44239" x="3613150" y="3092450"/>
          <p14:tracePt t="44263" x="3619500" y="3092450"/>
          <p14:tracePt t="44278" x="3632200" y="3092450"/>
          <p14:tracePt t="44419" x="3638550" y="3092450"/>
          <p14:tracePt t="44434" x="3644900" y="3092450"/>
          <p14:tracePt t="44449" x="3663950" y="3098800"/>
          <p14:tracePt t="44464" x="3689350" y="3105150"/>
          <p14:tracePt t="44493" x="3708400" y="3105150"/>
          <p14:tracePt t="44508" x="3727450" y="3105150"/>
          <p14:tracePt t="44522" x="3765550" y="3111500"/>
          <p14:tracePt t="44537" x="3784600" y="3117850"/>
          <p14:tracePt t="44561" x="3816350" y="3117850"/>
          <p14:tracePt t="44575" x="3829050" y="3117850"/>
          <p14:tracePt t="44590" x="3848100" y="3117850"/>
          <p14:tracePt t="44620" x="3860800" y="3117850"/>
          <p14:tracePt t="44764" x="3860800" y="3111500"/>
          <p14:tracePt t="44785" x="3835400" y="3105150"/>
          <p14:tracePt t="44800" x="3803650" y="3098800"/>
          <p14:tracePt t="44806" x="3784600" y="3092450"/>
          <p14:tracePt t="44821" x="3746500" y="3086100"/>
          <p14:tracePt t="44836" x="3689350" y="3086100"/>
          <p14:tracePt t="44859" x="3657600" y="3086100"/>
          <p14:tracePt t="44874" x="3625850" y="3086100"/>
          <p14:tracePt t="44888" x="3581400" y="3079750"/>
          <p14:tracePt t="44903" x="3575050" y="3079750"/>
          <p14:tracePt t="44918" x="3568700" y="3079750"/>
          <p14:tracePt t="44954" x="3562350" y="3073400"/>
          <p14:tracePt t="44969" x="3556000" y="3073400"/>
          <p14:tracePt t="45081" x="3562350" y="3073400"/>
          <p14:tracePt t="45096" x="3587750" y="3073400"/>
          <p14:tracePt t="45113" x="3613150" y="3073400"/>
          <p14:tracePt t="45134" x="3619500" y="3073400"/>
          <p14:tracePt t="45150" x="3625850" y="3073400"/>
          <p14:tracePt t="45567" x="3638550" y="3073400"/>
          <p14:tracePt t="45581" x="3657600" y="3067050"/>
          <p14:tracePt t="45590" x="3676650" y="3060700"/>
          <p14:tracePt t="45627" x="3689350" y="3060700"/>
          <p14:tracePt t="45641" x="3702050" y="3054350"/>
          <p14:tracePt t="45655" x="3721100" y="3054350"/>
          <p14:tracePt t="45677" x="3733800" y="3054350"/>
          <p14:tracePt t="45769" x="3708400" y="3054350"/>
          <p14:tracePt t="45784" x="3695700" y="3054350"/>
          <p14:tracePt t="45798" x="3683000" y="3054350"/>
          <p14:tracePt t="45811" x="3657600" y="3060700"/>
          <p14:tracePt t="45834" x="3651250" y="3060700"/>
          <p14:tracePt t="45850" x="3644900" y="3060700"/>
          <p14:tracePt t="45865" x="3632200" y="3060700"/>
          <p14:tracePt t="45881" x="3625850" y="3060700"/>
          <p14:tracePt t="47036" x="0" y="0"/>
        </p14:tracePtLst>
        <p14:tracePtLst>
          <p14:tracePt t="50663" x="4121150" y="3098800"/>
          <p14:tracePt t="50725" x="4114800" y="3098800"/>
          <p14:tracePt t="50778" x="4102100" y="3098800"/>
          <p14:tracePt t="50784" x="4095750" y="3098800"/>
          <p14:tracePt t="50800" x="4070350" y="3092450"/>
          <p14:tracePt t="50822" x="4006850" y="3079750"/>
          <p14:tracePt t="50835" x="3943350" y="3079750"/>
          <p14:tracePt t="50851" x="3848100" y="3073400"/>
          <p14:tracePt t="50866" x="3771900" y="3073400"/>
          <p14:tracePt t="50888" x="3676650" y="3067050"/>
          <p14:tracePt t="50896" x="3568700" y="3067050"/>
          <p14:tracePt t="50918" x="3441700" y="3054350"/>
          <p14:tracePt t="50933" x="3352800" y="3054350"/>
          <p14:tracePt t="50942" x="3302000" y="3048000"/>
          <p14:tracePt t="50963" x="3244850" y="3048000"/>
          <p14:tracePt t="50979" x="3175000" y="3048000"/>
          <p14:tracePt t="50994" x="3079750" y="3048000"/>
          <p14:tracePt t="51009" x="2946400" y="3060700"/>
          <p14:tracePt t="51026" x="2851150" y="3060700"/>
          <p14:tracePt t="51042" x="2749550" y="3060700"/>
          <p14:tracePt t="51062" x="2686050" y="3060700"/>
          <p14:tracePt t="51076" x="2622550" y="3060700"/>
          <p14:tracePt t="51092" x="2597150" y="3060700"/>
          <p14:tracePt t="51119" x="2540000" y="3060700"/>
          <p14:tracePt t="51135" x="2508250" y="3060700"/>
          <p14:tracePt t="51149" x="2451100" y="3060700"/>
          <p14:tracePt t="51164" x="2432050" y="3060700"/>
          <p14:tracePt t="51186" x="2406650" y="3060700"/>
          <p14:tracePt t="51196" x="2349500" y="3060700"/>
          <p14:tracePt t="51216" x="2292350" y="3060700"/>
          <p14:tracePt t="51230" x="2228850" y="3060700"/>
          <p14:tracePt t="51246" x="2178050" y="3060700"/>
          <p14:tracePt t="51262" x="2120900" y="3048000"/>
          <p14:tracePt t="51278" x="2101850" y="3041650"/>
          <p14:tracePt t="51292" x="2038350" y="3035300"/>
          <p14:tracePt t="51308" x="1981200" y="3028950"/>
          <p14:tracePt t="51326" x="1911350" y="3022600"/>
          <p14:tracePt t="51342" x="1854200" y="3009900"/>
          <p14:tracePt t="51359" x="1790700" y="3009900"/>
          <p14:tracePt t="51376" x="1765300" y="3003550"/>
          <p14:tracePt t="51392" x="1752600" y="3003550"/>
          <p14:tracePt t="51428" x="1746250" y="3003550"/>
          <p14:tracePt t="51432" x="1733550" y="3003550"/>
          <p14:tracePt t="51447" x="1727200" y="3003550"/>
          <p14:tracePt t="51462" x="1714500" y="3003550"/>
          <p14:tracePt t="51479" x="1695450" y="3003550"/>
          <p14:tracePt t="51496" x="1663700" y="3003550"/>
          <p14:tracePt t="51514" x="1612900" y="3003550"/>
          <p14:tracePt t="51529" x="1555750" y="2997200"/>
          <p14:tracePt t="51545" x="1536700" y="2997200"/>
          <p14:tracePt t="51563" x="1492250" y="2990850"/>
          <p14:tracePt t="51575" x="1473200" y="2990850"/>
          <p14:tracePt t="51604" x="1460500" y="2984500"/>
          <p14:tracePt t="51618" x="1447800" y="2984500"/>
          <p14:tracePt t="51633" x="1435100" y="2984500"/>
          <p14:tracePt t="51656" x="1422400" y="2984500"/>
          <p14:tracePt t="51828" x="1454150" y="2984500"/>
          <p14:tracePt t="51844" x="1485900" y="2984500"/>
          <p14:tracePt t="51858" x="1543050" y="2984500"/>
          <p14:tracePt t="51882" x="1587500" y="2984500"/>
          <p14:tracePt t="51888" x="1606550" y="2984500"/>
          <p14:tracePt t="51905" x="1657350" y="2984500"/>
          <p14:tracePt t="51919" x="1682750" y="2984500"/>
          <p14:tracePt t="51940" x="1714500" y="2984500"/>
          <p14:tracePt t="51956" x="1765300" y="2984500"/>
          <p14:tracePt t="51971" x="1790700" y="2984500"/>
          <p14:tracePt t="51986" x="1828800" y="2984500"/>
          <p14:tracePt t="52007" x="1841500" y="2990850"/>
          <p14:tracePt t="52019" x="1860550" y="2990850"/>
          <p14:tracePt t="52090" x="1866900" y="2990850"/>
          <p14:tracePt t="52111" x="1873250" y="2990850"/>
          <p14:tracePt t="52128" x="1879600" y="2997200"/>
          <p14:tracePt t="52143" x="1892300" y="3003550"/>
          <p14:tracePt t="52157" x="1924050" y="3009900"/>
          <p14:tracePt t="52178" x="1949450" y="3022600"/>
          <p14:tracePt t="52193" x="1987550" y="3028950"/>
          <p14:tracePt t="52202" x="1993900" y="3035300"/>
          <p14:tracePt t="52218" x="2038350" y="3041650"/>
          <p14:tracePt t="52233" x="2063750" y="3048000"/>
          <p14:tracePt t="52254" x="2076450" y="3048000"/>
          <p14:tracePt t="52269" x="2101850" y="3054350"/>
          <p14:tracePt t="52283" x="2139950" y="3060700"/>
          <p14:tracePt t="52305" x="2152650" y="3060700"/>
          <p14:tracePt t="52322" x="2178050" y="3067050"/>
          <p14:tracePt t="52337" x="2209800" y="3067050"/>
          <p14:tracePt t="52353" x="2235200" y="3073400"/>
          <p14:tracePt t="52368" x="2254250" y="3073400"/>
          <p14:tracePt t="52385" x="2286000" y="3079750"/>
          <p14:tracePt t="52402" x="2330450" y="3086100"/>
          <p14:tracePt t="52419" x="2374900" y="3092450"/>
          <p14:tracePt t="52436" x="2406650" y="3092450"/>
          <p14:tracePt t="52452" x="2463800" y="3092450"/>
          <p14:tracePt t="52468" x="2514600" y="3092450"/>
          <p14:tracePt t="52486" x="2565400" y="3092450"/>
          <p14:tracePt t="52502" x="2603500" y="3092450"/>
          <p14:tracePt t="52603" x="2603500" y="3098800"/>
          <p14:tracePt t="52611" x="2584450" y="3105150"/>
          <p14:tracePt t="52634" x="2559050" y="3117850"/>
          <p14:tracePt t="52648" x="2527300" y="3124200"/>
          <p14:tracePt t="52662" x="2470150" y="3136900"/>
          <p14:tracePt t="52677" x="2451100" y="3143250"/>
          <p14:tracePt t="52691" x="2419350" y="3149600"/>
          <p14:tracePt t="52707" x="2355850" y="3149600"/>
          <p14:tracePt t="52723" x="2305050" y="3162300"/>
          <p14:tracePt t="52739" x="2247900" y="3162300"/>
          <p14:tracePt t="52756" x="2178050" y="3162300"/>
          <p14:tracePt t="52775" x="2120900" y="3162300"/>
          <p14:tracePt t="52791" x="2057400" y="3162300"/>
          <p14:tracePt t="52806" x="2032000" y="3162300"/>
          <p14:tracePt t="52822" x="1974850" y="3168650"/>
          <p14:tracePt t="52837" x="1962150" y="3168650"/>
          <p14:tracePt t="52852" x="1936750" y="3175000"/>
          <p14:tracePt t="52868" x="1892300" y="3187700"/>
          <p14:tracePt t="52885" x="1835150" y="3213100"/>
          <p14:tracePt t="52904" x="1778000" y="3238500"/>
          <p14:tracePt t="52918" x="1701800" y="3263900"/>
          <p14:tracePt t="52936" x="1682750" y="3276600"/>
          <p14:tracePt t="52953" x="1638300" y="3289300"/>
          <p14:tracePt t="52968" x="1593850" y="3302000"/>
          <p14:tracePt t="52985" x="1536700" y="3308350"/>
          <p14:tracePt t="53004" x="1473200" y="3314700"/>
          <p14:tracePt t="53019" x="1428750" y="3314700"/>
          <p14:tracePt t="53035" x="1371600" y="3314700"/>
          <p14:tracePt t="53052" x="1352550" y="3314700"/>
          <p14:tracePt t="53086" x="1301750" y="3295650"/>
          <p14:tracePt t="53103" x="1270000" y="3289300"/>
          <p14:tracePt t="53118" x="1257300" y="3282950"/>
          <p14:tracePt t="53152" x="1200150" y="3257550"/>
          <p14:tracePt t="53169" x="1181100" y="3251200"/>
          <p14:tracePt t="53185" x="1168400" y="3238500"/>
          <p14:tracePt t="53202" x="1155700" y="3232150"/>
          <p14:tracePt t="53218" x="1143000" y="3219450"/>
          <p14:tracePt t="53235" x="1117600" y="3194050"/>
          <p14:tracePt t="53252" x="1098550" y="3155950"/>
          <p14:tracePt t="53269" x="1073150" y="3124200"/>
          <p14:tracePt t="53286" x="1060450" y="3111500"/>
          <p14:tracePt t="53302" x="1060450" y="3098800"/>
          <p14:tracePt t="53322" x="1060450" y="3092450"/>
          <p14:tracePt t="53336" x="1060450" y="3086100"/>
          <p14:tracePt t="53358" x="1060450" y="3079750"/>
          <p14:tracePt t="53372" x="1060450" y="3067050"/>
          <p14:tracePt t="53391" x="1060450" y="3060700"/>
          <p14:tracePt t="53403" x="1060450" y="3048000"/>
          <p14:tracePt t="53421" x="1060450" y="3028950"/>
          <p14:tracePt t="53441" x="1060450" y="2997200"/>
          <p14:tracePt t="53455" x="1060450" y="2971800"/>
          <p14:tracePt t="53469" x="1060450" y="2952750"/>
          <p14:tracePt t="53485" x="1060450" y="2933700"/>
          <p14:tracePt t="53503" x="1060450" y="2914650"/>
          <p14:tracePt t="53527" x="1060450" y="2901950"/>
          <p14:tracePt t="53542" x="1060450" y="2895600"/>
          <p14:tracePt t="53617" x="1060450" y="2901950"/>
          <p14:tracePt t="53633" x="1060450" y="2908300"/>
          <p14:tracePt t="53647" x="1066800" y="2927350"/>
          <p14:tracePt t="53671" x="1066800" y="2952750"/>
          <p14:tracePt t="53684" x="1073150" y="2965450"/>
          <p14:tracePt t="53699" x="1079500" y="2965450"/>
          <p14:tracePt t="53715" x="1079500" y="2978150"/>
          <p14:tracePt t="53737" x="1079500" y="2984500"/>
          <p14:tracePt t="53767" x="1085850" y="2984500"/>
          <p14:tracePt t="53782" x="1092200" y="2990850"/>
          <p14:tracePt t="53797" x="1092200" y="2997200"/>
          <p14:tracePt t="53856" x="1098550" y="3016250"/>
          <p14:tracePt t="53871" x="1104900" y="3035300"/>
          <p14:tracePt t="53894" x="1111250" y="3041650"/>
          <p14:tracePt t="53908" x="1117600" y="3048000"/>
          <p14:tracePt t="53924" x="1123950" y="3060700"/>
          <p14:tracePt t="53954" x="1123950" y="3067050"/>
          <p14:tracePt t="54033" x="1130300" y="3073400"/>
          <p14:tracePt t="54065" x="1136650" y="3073400"/>
          <p14:tracePt t="54080" x="1136650" y="3086100"/>
          <p14:tracePt t="54137" x="1143000" y="3086100"/>
          <p14:tracePt t="54266" x="1143000" y="3079750"/>
          <p14:tracePt t="54279" x="1143000" y="3054350"/>
          <p14:tracePt t="54294" x="1143000" y="3022600"/>
          <p14:tracePt t="54310" x="1143000" y="2990850"/>
          <p14:tracePt t="54332" x="1143000" y="2946400"/>
          <p14:tracePt t="54347" x="1143000" y="2901950"/>
          <p14:tracePt t="54363" x="1149350" y="2857500"/>
          <p14:tracePt t="54376" x="1149350" y="2844800"/>
          <p14:tracePt t="54391" x="1149350" y="2832100"/>
          <p14:tracePt t="54407" x="1149350" y="2819400"/>
          <p14:tracePt t="54438" x="1149350" y="2794000"/>
          <p14:tracePt t="54467" x="1149350" y="2781300"/>
          <p14:tracePt t="54518" x="1149350" y="2774950"/>
          <p14:tracePt t="54572" x="1155700" y="2787650"/>
          <p14:tracePt t="54595" x="1168400" y="2813050"/>
          <p14:tracePt t="54610" x="1174750" y="2844800"/>
          <p14:tracePt t="54624" x="1181100" y="2889250"/>
          <p14:tracePt t="54646" x="1193800" y="2933700"/>
          <p14:tracePt t="54660" x="1193800" y="2984500"/>
          <p14:tracePt t="54675" x="1200150" y="3022600"/>
          <p14:tracePt t="54701" x="1200150" y="3073400"/>
          <p14:tracePt t="54713" x="1200150" y="3130550"/>
          <p14:tracePt t="54737" x="1206500" y="3175000"/>
          <p14:tracePt t="54751" x="1206500" y="3187700"/>
          <p14:tracePt t="54772" x="1206500" y="3206750"/>
          <p14:tracePt t="54788" x="1206500" y="3219450"/>
          <p14:tracePt t="54804" x="1206500" y="3238500"/>
          <p14:tracePt t="54832" x="1206500" y="3244850"/>
          <p14:tracePt t="54854" x="1206500" y="3251200"/>
          <p14:tracePt t="54958" x="1206500" y="3244850"/>
          <p14:tracePt t="54974" x="1206500" y="3238500"/>
          <p14:tracePt t="54989" x="1200150" y="3213100"/>
          <p14:tracePt t="55013" x="1193800" y="3181350"/>
          <p14:tracePt t="55026" x="1187450" y="3143250"/>
          <p14:tracePt t="55036" x="1181100" y="3130550"/>
          <p14:tracePt t="55052" x="1174750" y="3092450"/>
          <p14:tracePt t="55074" x="1168400" y="3048000"/>
          <p14:tracePt t="55089" x="1162050" y="3022600"/>
          <p14:tracePt t="55103" x="1162050" y="3016250"/>
          <p14:tracePt t="55120" x="1155700" y="2978150"/>
          <p14:tracePt t="55134" x="1155700" y="2971800"/>
          <p14:tracePt t="55155" x="1149350" y="2946400"/>
          <p14:tracePt t="55170" x="1149350" y="2933700"/>
          <p14:tracePt t="55193" x="1149350" y="2927350"/>
          <p14:tracePt t="55326" x="1143000" y="2927350"/>
          <p14:tracePt t="55347" x="1143000" y="2933700"/>
          <p14:tracePt t="55362" x="1143000" y="2965450"/>
          <p14:tracePt t="55384" x="1143000" y="3009900"/>
          <p14:tracePt t="55399" x="1155700" y="3073400"/>
          <p14:tracePt t="55413" x="1155700" y="3117850"/>
          <p14:tracePt t="55429" x="1162050" y="3181350"/>
          <p14:tracePt t="55452" x="1162050" y="3200400"/>
          <p14:tracePt t="55466" x="1162050" y="3251200"/>
          <p14:tracePt t="55480" x="1168400" y="3289300"/>
          <p14:tracePt t="55521" x="1168400" y="3314700"/>
          <p14:tracePt t="55682" x="1162050" y="3295650"/>
          <p14:tracePt t="55697" x="1162050" y="3270250"/>
          <p14:tracePt t="55712" x="1162050" y="3238500"/>
          <p14:tracePt t="55726" x="1155700" y="3181350"/>
          <p14:tracePt t="55748" x="1155700" y="3136900"/>
          <p14:tracePt t="55763" x="1155700" y="3086100"/>
          <p14:tracePt t="55778" x="1149350" y="3028950"/>
          <p14:tracePt t="55794" x="1149350" y="3016250"/>
          <p14:tracePt t="55816" x="1149350" y="3009900"/>
          <p14:tracePt t="55834" x="1149350" y="2997200"/>
          <p14:tracePt t="55854" x="1149350" y="2984500"/>
          <p14:tracePt t="55869" x="1149350" y="2978150"/>
          <p14:tracePt t="56010" x="1149350" y="2997200"/>
          <p14:tracePt t="56025" x="1149350" y="3016250"/>
          <p14:tracePt t="56047" x="1149350" y="3054350"/>
          <p14:tracePt t="56061" x="1149350" y="3098800"/>
          <p14:tracePt t="56076" x="1149350" y="3155950"/>
          <p14:tracePt t="56091" x="1155700" y="3206750"/>
          <p14:tracePt t="56114" x="1155700" y="3232150"/>
          <p14:tracePt t="56122" x="1155700" y="3238500"/>
          <p14:tracePt t="56203" x="1155700" y="3232150"/>
          <p14:tracePt t="56218" x="1162050" y="3219450"/>
          <p14:tracePt t="56232" x="1162050" y="3206750"/>
          <p14:tracePt t="56248" x="1162050" y="3181350"/>
          <p14:tracePt t="56271" x="1162050" y="3149600"/>
          <p14:tracePt t="56287" x="1162050" y="3105150"/>
          <p14:tracePt t="56293" x="1162050" y="3092450"/>
          <p14:tracePt t="56308" x="1155700" y="3041650"/>
          <p14:tracePt t="56323" x="1149350" y="2984500"/>
          <p14:tracePt t="56348" x="1149350" y="2940050"/>
          <p14:tracePt t="56360" x="1149350" y="2908300"/>
          <p14:tracePt t="56374" x="1149350" y="2901950"/>
          <p14:tracePt t="56391" x="1149350" y="2882900"/>
          <p14:tracePt t="56415" x="1149350" y="2870200"/>
          <p14:tracePt t="56428" x="1149350" y="2863850"/>
          <p14:tracePt t="56517" x="1149350" y="2870200"/>
          <p14:tracePt t="56532" x="1149350" y="2889250"/>
          <p14:tracePt t="56545" x="1149350" y="2921000"/>
          <p14:tracePt t="56570" x="1149350" y="2952750"/>
          <p14:tracePt t="56584" x="1149350" y="3009900"/>
          <p14:tracePt t="56599" x="1155700" y="3060700"/>
          <p14:tracePt t="56607" x="1155700" y="3079750"/>
          <p14:tracePt t="56625" x="1155700" y="3092450"/>
          <p14:tracePt t="56644" x="1155700" y="3105150"/>
          <p14:tracePt t="56725" x="1155700" y="3098800"/>
          <p14:tracePt t="56742" x="1155700" y="3092450"/>
          <p14:tracePt t="56755" x="1155700" y="3079750"/>
          <p14:tracePt t="56762" x="1155700" y="3067050"/>
          <p14:tracePt t="56786" x="1149350" y="3035300"/>
          <p14:tracePt t="56801" x="1149350" y="3003550"/>
          <p14:tracePt t="56815" x="1143000" y="2946400"/>
          <p14:tracePt t="56829" x="1136650" y="2914650"/>
          <p14:tracePt t="56845" x="1130300" y="2870200"/>
          <p14:tracePt t="56868" x="1123950" y="2851150"/>
          <p14:tracePt t="56956" x="1123950" y="2857500"/>
          <p14:tracePt t="56972" x="1123950" y="2876550"/>
          <p14:tracePt t="56989" x="1123950" y="2914650"/>
          <p14:tracePt t="57008" x="1123950" y="2971800"/>
          <p14:tracePt t="57024" x="1123950" y="3022600"/>
          <p14:tracePt t="57038" x="1123950" y="3079750"/>
          <p14:tracePt t="57054" x="1123950" y="3105150"/>
          <p14:tracePt t="57070" x="1123950" y="3136900"/>
          <p14:tracePt t="57077" x="1130300" y="3155950"/>
          <p14:tracePt t="57098" x="1130300" y="3175000"/>
          <p14:tracePt t="57210" x="1130300" y="3162300"/>
          <p14:tracePt t="57234" x="1130300" y="3136900"/>
          <p14:tracePt t="57255" x="1130300" y="3105150"/>
          <p14:tracePt t="57270" x="1130300" y="3048000"/>
          <p14:tracePt t="57286" x="1130300" y="3003550"/>
          <p14:tracePt t="57306" x="1130300" y="2965450"/>
          <p14:tracePt t="57321" x="1130300" y="2901950"/>
          <p14:tracePt t="57337" x="1130300" y="2876550"/>
          <p14:tracePt t="57354" x="1130300" y="2851150"/>
          <p14:tracePt t="57463" x="1130300" y="2857500"/>
          <p14:tracePt t="57478" x="1136650" y="2870200"/>
          <p14:tracePt t="57493" x="1136650" y="2895600"/>
          <p14:tracePt t="57508" x="1143000" y="2933700"/>
          <p14:tracePt t="57530" x="1149350" y="2978150"/>
          <p14:tracePt t="57546" x="1155700" y="3041650"/>
          <p14:tracePt t="57554" x="1155700" y="3060700"/>
          <p14:tracePt t="57571" x="1162050" y="3111500"/>
          <p14:tracePt t="57585" x="1162050" y="3136900"/>
          <p14:tracePt t="57605" x="1162050" y="3155950"/>
          <p14:tracePt t="57621" x="1162050" y="3200400"/>
          <p14:tracePt t="57724" x="1162050" y="3194050"/>
          <p14:tracePt t="57740" x="1162050" y="3181350"/>
          <p14:tracePt t="57762" x="1162050" y="3162300"/>
          <p14:tracePt t="57776" x="1162050" y="3130550"/>
          <p14:tracePt t="57790" x="1162050" y="3105150"/>
          <p14:tracePt t="57806" x="1162050" y="3073400"/>
          <p14:tracePt t="57829" x="1162050" y="3060700"/>
          <p14:tracePt t="57844" x="1162050" y="3048000"/>
          <p14:tracePt t="57858" x="1162050" y="3041650"/>
          <p14:tracePt t="57873" x="1162050" y="3028950"/>
          <p14:tracePt t="57885" x="1162050" y="3016250"/>
          <p14:tracePt t="57906" x="1162050" y="3009900"/>
          <p14:tracePt t="58075" x="1162050" y="3003550"/>
          <p14:tracePt t="58089" x="1155700" y="2997200"/>
          <p14:tracePt t="58141" x="1155700" y="2984500"/>
          <p14:tracePt t="58156" x="1155700" y="2978150"/>
          <p14:tracePt t="58185" x="1155700" y="2971800"/>
          <p14:tracePt t="58215" x="1155700" y="2965450"/>
          <p14:tracePt t="58229" x="1155700" y="2959100"/>
          <p14:tracePt t="58261" x="1155700" y="2952750"/>
          <p14:tracePt t="58282" x="1155700" y="2940050"/>
          <p14:tracePt t="58314" x="1155700" y="2933700"/>
          <p14:tracePt t="58372" x="1155700" y="2946400"/>
          <p14:tracePt t="58387" x="1155700" y="2965450"/>
          <p14:tracePt t="58403" x="1155700" y="2984500"/>
          <p14:tracePt t="58426" x="1162050" y="3028950"/>
          <p14:tracePt t="58441" x="1168400" y="3079750"/>
          <p14:tracePt t="58455" x="1174750" y="3136900"/>
          <p14:tracePt t="58470" x="1174750" y="3187700"/>
          <p14:tracePt t="58487" x="1187450" y="3244850"/>
          <p14:tracePt t="58493" x="1187450" y="3251200"/>
          <p14:tracePt t="58513" x="1187450" y="3270250"/>
          <p14:tracePt t="58528" x="1187450" y="3289300"/>
          <p14:tracePt t="58543" x="1193800" y="3295650"/>
          <p14:tracePt t="58665" x="1193800" y="3289300"/>
          <p14:tracePt t="58670" x="1193800" y="3282950"/>
          <p14:tracePt t="58688" x="1200150" y="3270250"/>
          <p14:tracePt t="58702" x="1200150" y="3257550"/>
          <p14:tracePt t="58725" x="1206500" y="3238500"/>
          <p14:tracePt t="58738" x="1212850" y="3213100"/>
          <p14:tracePt t="58755" x="1219200" y="3168650"/>
          <p14:tracePt t="58770" x="1219200" y="3124200"/>
          <p14:tracePt t="58785" x="1225550" y="3067050"/>
          <p14:tracePt t="58806" x="1238250" y="3016250"/>
          <p14:tracePt t="58818" x="1238250" y="2997200"/>
          <p14:tracePt t="58835" x="1238250" y="2946400"/>
          <p14:tracePt t="58852" x="1238250" y="2908300"/>
          <p14:tracePt t="58868" x="1244600" y="2889250"/>
          <p14:tracePt t="58885" x="1244600" y="2870200"/>
          <p14:tracePt t="58902" x="1244600" y="2844800"/>
          <p14:tracePt t="59037" x="1244600" y="2863850"/>
          <p14:tracePt t="59052" x="1244600" y="2889250"/>
          <p14:tracePt t="59067" x="1244600" y="2940050"/>
          <p14:tracePt t="59082" x="1244600" y="2990850"/>
          <p14:tracePt t="59103" x="1244600" y="3054350"/>
          <p14:tracePt t="59120" x="1244600" y="3111500"/>
          <p14:tracePt t="59132" x="1244600" y="3143250"/>
          <p14:tracePt t="59155" x="1244600" y="3194050"/>
          <p14:tracePt t="59180" x="1244600" y="3225800"/>
          <p14:tracePt t="59290" x="1238250" y="3225800"/>
          <p14:tracePt t="59319" x="1231900" y="3225800"/>
          <p14:tracePt t="59335" x="1219200" y="3206750"/>
          <p14:tracePt t="59350" x="1206500" y="3181350"/>
          <p14:tracePt t="59366" x="1206500" y="3162300"/>
          <p14:tracePt t="59379" x="1187450" y="3130550"/>
          <p14:tracePt t="59403" x="1181100" y="3098800"/>
          <p14:tracePt t="59416" x="1174750" y="3060700"/>
          <p14:tracePt t="59432" x="1168400" y="3041650"/>
          <p14:tracePt t="59440" x="1162050" y="3028950"/>
          <p14:tracePt t="59456" x="1155700" y="2990850"/>
          <p14:tracePt t="59475" x="1155700" y="2984500"/>
          <p14:tracePt t="59489" x="1149350" y="2952750"/>
          <p14:tracePt t="59504" x="1143000" y="2927350"/>
          <p14:tracePt t="59520" x="1136650" y="2901950"/>
          <p14:tracePt t="59542" x="1136650" y="2889250"/>
          <p14:tracePt t="59647" x="1130300" y="2889250"/>
          <p14:tracePt t="59664" x="1130300" y="2901950"/>
          <p14:tracePt t="59677" x="1130300" y="2921000"/>
          <p14:tracePt t="59700" x="1130300" y="2952750"/>
          <p14:tracePt t="59715" x="1130300" y="2984500"/>
          <p14:tracePt t="59732" x="1130300" y="3022600"/>
          <p14:tracePt t="59745" x="1130300" y="3035300"/>
          <p14:tracePt t="59759" x="1130300" y="3054350"/>
          <p14:tracePt t="59774" x="1130300" y="3073400"/>
          <p14:tracePt t="59790" x="1130300" y="3079750"/>
          <p14:tracePt t="59805" x="1130300" y="3092450"/>
          <p14:tracePt t="59901" x="1130300" y="3098800"/>
          <p14:tracePt t="59976" x="1136650" y="3124200"/>
          <p14:tracePt t="59998" x="1143000" y="3130550"/>
          <p14:tracePt t="60013" x="1143000" y="3149600"/>
          <p14:tracePt t="60027" x="1149350" y="3168650"/>
          <p14:tracePt t="60042" x="1149350" y="3175000"/>
          <p14:tracePt t="60064" x="1149350" y="3181350"/>
          <p14:tracePt t="60101" x="1155700" y="3181350"/>
          <p14:tracePt t="60116" x="1155700" y="3194050"/>
          <p14:tracePt t="60199" x="0" y="0"/>
        </p14:tracePtLst>
        <p14:tracePtLst>
          <p14:tracePt t="61837" x="1155700" y="3187700"/>
          <p14:tracePt t="61853" x="1155700" y="3194050"/>
          <p14:tracePt t="61868" x="1155700" y="3213100"/>
          <p14:tracePt t="61882" x="1155700" y="3251200"/>
          <p14:tracePt t="61898" x="1149350" y="3295650"/>
          <p14:tracePt t="61919" x="1136650" y="3352800"/>
          <p14:tracePt t="61934" x="1130300" y="3397250"/>
          <p14:tracePt t="61949" x="1111250" y="3441700"/>
          <p14:tracePt t="61972" x="1098550" y="3473450"/>
          <p14:tracePt t="61986" x="1092200" y="3479800"/>
          <p14:tracePt t="62002" x="1092200" y="3492500"/>
          <p14:tracePt t="62026" x="1079500" y="3511550"/>
          <p14:tracePt t="62039" x="1073150" y="3530600"/>
          <p14:tracePt t="62182" x="1073150" y="3536950"/>
          <p14:tracePt t="62196" x="1079500" y="3543300"/>
          <p14:tracePt t="62234" x="1098550" y="3562350"/>
          <p14:tracePt t="62248" x="1104900" y="3581400"/>
          <p14:tracePt t="62262" x="1117600" y="3600450"/>
          <p14:tracePt t="62278" x="1123950" y="3600450"/>
          <p14:tracePt t="62293" x="1123950" y="3606800"/>
          <p14:tracePt t="62309" x="1130300" y="3606800"/>
          <p14:tracePt t="62404" x="1130300" y="3600450"/>
          <p14:tracePt t="62448" x="1130300" y="3594100"/>
          <p14:tracePt t="62702" x="1143000" y="3600450"/>
          <p14:tracePt t="62717" x="1155700" y="3600450"/>
          <p14:tracePt t="62739" x="1174750" y="3606800"/>
          <p14:tracePt t="62760" x="1200150" y="3606800"/>
          <p14:tracePt t="62777" x="1225550" y="3606800"/>
          <p14:tracePt t="62791" x="1263650" y="3606800"/>
          <p14:tracePt t="62814" x="1308100" y="3600450"/>
          <p14:tracePt t="62828" x="1352550" y="3594100"/>
          <p14:tracePt t="62845" x="1384300" y="3581400"/>
          <p14:tracePt t="62860" x="1416050" y="3562350"/>
          <p14:tracePt t="62873" x="1435100" y="3556000"/>
          <p14:tracePt t="62904" x="1441450" y="3549650"/>
          <p14:tracePt t="62917" x="1454150" y="3543300"/>
          <p14:tracePt t="62932" x="1460500" y="3536950"/>
          <p14:tracePt t="62971" x="1466850" y="3536950"/>
          <p14:tracePt t="63040" x="1473200" y="3536950"/>
          <p14:tracePt t="63158" x="1466850" y="3536950"/>
          <p14:tracePt t="63172" x="1441450" y="3543300"/>
          <p14:tracePt t="63195" x="1403350" y="3549650"/>
          <p14:tracePt t="63210" x="1339850" y="3556000"/>
          <p14:tracePt t="63217" x="1320800" y="3562350"/>
          <p14:tracePt t="63231" x="1263650" y="3575050"/>
          <p14:tracePt t="63247" x="1257300" y="3575050"/>
          <p14:tracePt t="63270" x="1244600" y="3575050"/>
          <p14:tracePt t="63286" x="1225550" y="3575050"/>
          <p14:tracePt t="63299" x="1219200" y="3575050"/>
          <p14:tracePt t="63315" x="1206500" y="3575050"/>
          <p14:tracePt t="63338" x="1200150" y="3575050"/>
          <p14:tracePt t="63471" x="1200150" y="3581400"/>
          <p14:tracePt t="63493" x="1200150" y="3587750"/>
          <p14:tracePt t="63507" x="1219200" y="3606800"/>
          <p14:tracePt t="63522" x="1231900" y="3632200"/>
          <p14:tracePt t="63531" x="1244600" y="3651250"/>
          <p14:tracePt t="63546" x="1250950" y="3663950"/>
          <p14:tracePt t="63567" x="1257300" y="3683000"/>
          <p14:tracePt t="63582" x="1270000" y="3695700"/>
          <p14:tracePt t="63597" x="1276350" y="3721100"/>
          <p14:tracePt t="63612" x="1276350" y="3733800"/>
          <p14:tracePt t="63634" x="1282700" y="3752850"/>
          <p14:tracePt t="63663" x="1289050" y="3759200"/>
          <p14:tracePt t="63724" x="1289050" y="3765550"/>
          <p14:tracePt t="63835" x="1289050" y="3778250"/>
          <p14:tracePt t="63842" x="1295400" y="3784600"/>
          <p14:tracePt t="63866" x="1295400" y="3797300"/>
          <p14:tracePt t="63880" x="1301750" y="3822700"/>
          <p14:tracePt t="63897" x="1308100" y="3848100"/>
          <p14:tracePt t="63912" x="1320800" y="3886200"/>
          <p14:tracePt t="63932" x="1320800" y="3892550"/>
          <p14:tracePt t="63948" x="1320800" y="3905250"/>
          <p14:tracePt t="63963" x="1327150" y="3911600"/>
          <p14:tracePt t="64067" x="1327150" y="3917950"/>
          <p14:tracePt t="64208" x="1320800" y="3917950"/>
          <p14:tracePt t="64231" x="1314450" y="3905250"/>
          <p14:tracePt t="64246" x="1301750" y="3879850"/>
          <p14:tracePt t="64261" x="1276350" y="3854450"/>
          <p14:tracePt t="64275" x="1257300" y="3822700"/>
          <p14:tracePt t="64290" x="1250950" y="3816350"/>
          <p14:tracePt t="64323" x="1225550" y="3784600"/>
          <p14:tracePt t="64335" x="1219200" y="3778250"/>
          <p14:tracePt t="64350" x="1212850" y="3765550"/>
          <p14:tracePt t="64365" x="1206500" y="3759200"/>
          <p14:tracePt t="64387" x="1200150" y="3746500"/>
          <p14:tracePt t="64402" x="1200150" y="3733800"/>
          <p14:tracePt t="64416" x="1193800" y="3714750"/>
          <p14:tracePt t="64432" x="1187450" y="3708400"/>
          <p14:tracePt t="64454" x="1181100" y="3683000"/>
          <p14:tracePt t="64470" x="1174750" y="3663950"/>
          <p14:tracePt t="64478" x="1174750" y="3651250"/>
          <p14:tracePt t="64495" x="1168400" y="3638550"/>
          <p14:tracePt t="64511" x="1162050" y="3632200"/>
          <p14:tracePt t="64532" x="1162050" y="3625850"/>
          <p14:tracePt t="64648" x="1162050" y="3632200"/>
          <p14:tracePt t="64717" x="1162050" y="3638550"/>
          <p14:tracePt t="64730" x="1162050" y="3644900"/>
          <p14:tracePt t="64753" x="1162050" y="3651250"/>
          <p14:tracePt t="64798" x="1162050" y="3657600"/>
          <p14:tracePt t="64999" x="1155700" y="3644900"/>
          <p14:tracePt t="65014" x="1155700" y="3619500"/>
          <p14:tracePt t="65029" x="1149350" y="3613150"/>
          <p14:tracePt t="65094" x="1149350" y="3606800"/>
          <p14:tracePt t="65282" x="1149350" y="3594100"/>
          <p14:tracePt t="65297" x="1149350" y="3549650"/>
          <p14:tracePt t="65311" x="1149350" y="3486150"/>
          <p14:tracePt t="65327" x="1149350" y="3435350"/>
          <p14:tracePt t="65347" x="1149350" y="3390900"/>
          <p14:tracePt t="65363" x="1149350" y="3365500"/>
          <p14:tracePt t="65378" x="1149350" y="3321050"/>
          <p14:tracePt t="65394" x="1149350" y="3282950"/>
          <p14:tracePt t="65409" x="1149350" y="3263900"/>
          <p14:tracePt t="65422" x="1149350" y="3244850"/>
          <p14:tracePt t="65438" x="1149350" y="3225800"/>
          <p14:tracePt t="65457" x="1149350" y="3213100"/>
          <p14:tracePt t="65472" x="1149350" y="3181350"/>
          <p14:tracePt t="65489" x="1149350" y="3168650"/>
          <p14:tracePt t="65506" x="1149350" y="3143250"/>
          <p14:tracePt t="65522" x="1149350" y="3117850"/>
          <p14:tracePt t="65538" x="1149350" y="3105150"/>
          <p14:tracePt t="65555" x="1155700" y="3079750"/>
          <p14:tracePt t="65573" x="1155700" y="3073400"/>
          <p14:tracePt t="65594" x="1155700" y="3067050"/>
          <p14:tracePt t="65609" x="1155700" y="3060700"/>
          <p14:tracePt t="65648" x="1162050" y="3048000"/>
          <p14:tracePt t="65692" x="1162050" y="3035300"/>
          <p14:tracePt t="65709" x="1162050" y="3028950"/>
          <p14:tracePt t="65737" x="1168400" y="3003550"/>
          <p14:tracePt t="65751" x="1168400" y="2990850"/>
          <p14:tracePt t="65766" x="1168400" y="2978150"/>
          <p14:tracePt t="65804" x="1168400" y="2971800"/>
          <p14:tracePt t="65835" x="1168400" y="2965450"/>
          <p14:tracePt t="66005" x="1168400" y="2971800"/>
          <p14:tracePt t="66027" x="1168400" y="2978150"/>
          <p14:tracePt t="66042" x="1168400" y="2990850"/>
          <p14:tracePt t="66049" x="1168400" y="2997200"/>
          <p14:tracePt t="66064" x="1168400" y="3003550"/>
          <p14:tracePt t="66078" x="1168400" y="3041650"/>
          <p14:tracePt t="66101" x="1168400" y="3073400"/>
          <p14:tracePt t="66116" x="1168400" y="3105150"/>
          <p14:tracePt t="66131" x="1168400" y="3130550"/>
          <p14:tracePt t="66147" x="1168400" y="3136900"/>
          <p14:tracePt t="66169" x="1168400" y="3143250"/>
          <p14:tracePt t="66273" x="1174750" y="3143250"/>
          <p14:tracePt t="66355" x="1174750" y="3136900"/>
          <p14:tracePt t="66362" x="1174750" y="3130550"/>
          <p14:tracePt t="66376" x="1174750" y="3117850"/>
          <p14:tracePt t="66400" x="1174750" y="3092450"/>
          <p14:tracePt t="66414" x="1174750" y="3060700"/>
          <p14:tracePt t="66429" x="1174750" y="3028950"/>
          <p14:tracePt t="66444" x="1174750" y="3003550"/>
          <p14:tracePt t="66466" x="1174750" y="2946400"/>
          <p14:tracePt t="66481" x="1162050" y="2901950"/>
          <p14:tracePt t="66495" x="1155700" y="2857500"/>
          <p14:tracePt t="66510" x="1149350" y="2825750"/>
          <p14:tracePt t="66521" x="1149350" y="2806700"/>
          <p14:tracePt t="66542" x="1143000" y="2768600"/>
          <p14:tracePt t="66557" x="1136650" y="2711450"/>
          <p14:tracePt t="66572" x="1117600" y="2654300"/>
          <p14:tracePt t="66587" x="1117600" y="2641600"/>
          <p14:tracePt t="66605" x="1111250" y="2590800"/>
          <p14:tracePt t="66625" x="1111250" y="2540000"/>
          <p14:tracePt t="66638" x="1104900" y="2514600"/>
          <p14:tracePt t="66655" x="1104900" y="2489200"/>
          <p14:tracePt t="66691" x="1104900" y="2476500"/>
          <p14:tracePt t="66900" x="1104900" y="2489200"/>
          <p14:tracePt t="66920" x="1104900" y="2508250"/>
          <p14:tracePt t="66936" x="1104900" y="2540000"/>
          <p14:tracePt t="66950" x="1104900" y="2584450"/>
          <p14:tracePt t="66964" x="1111250" y="2628900"/>
          <p14:tracePt t="66988" x="1111250" y="2679700"/>
          <p14:tracePt t="67011" x="1111250" y="2736850"/>
          <p14:tracePt t="67026" x="1111250" y="2781300"/>
          <p14:tracePt t="67039" x="1111250" y="2806700"/>
          <p14:tracePt t="67063" x="1111250" y="2851150"/>
          <p14:tracePt t="67078" x="1117600" y="2876550"/>
          <p14:tracePt t="67093" x="1117600" y="2933700"/>
          <p14:tracePt t="67106" x="1117600" y="2940050"/>
          <p14:tracePt t="67197" x="1123950" y="2927350"/>
          <p14:tracePt t="67220" x="1123950" y="2901950"/>
          <p14:tracePt t="67234" x="1123950" y="2863850"/>
          <p14:tracePt t="67248" x="1123950" y="2813050"/>
          <p14:tracePt t="67263" x="1123950" y="2749550"/>
          <p14:tracePt t="67286" x="1123950" y="2692400"/>
          <p14:tracePt t="67302" x="1123950" y="2647950"/>
          <p14:tracePt t="67316" x="1123950" y="2597150"/>
          <p14:tracePt t="67340" x="1123950" y="2565400"/>
          <p14:tracePt t="67362" x="1123950" y="2540000"/>
          <p14:tracePt t="67378" x="1123950" y="2533650"/>
          <p14:tracePt t="67495" x="1123950" y="2540000"/>
          <p14:tracePt t="67532" x="1123950" y="2559050"/>
          <p14:tracePt t="67546" x="1123950" y="2578100"/>
          <p14:tracePt t="67562" x="1123950" y="2609850"/>
          <p14:tracePt t="67587" x="1123950" y="2654300"/>
          <p14:tracePt t="67600" x="1123950" y="2698750"/>
          <p14:tracePt t="67614" x="1123950" y="2768600"/>
          <p14:tracePt t="67625" x="1123950" y="2794000"/>
          <p14:tracePt t="67643" x="1123950" y="2819400"/>
          <p14:tracePt t="67661" x="1123950" y="2857500"/>
          <p14:tracePt t="67676" x="1123950" y="2908300"/>
          <p14:tracePt t="67692" x="1123950" y="2971800"/>
          <p14:tracePt t="67709" x="1123950" y="2997200"/>
          <p14:tracePt t="67726" x="1123950" y="3041650"/>
          <p14:tracePt t="67741" x="1123950" y="3092450"/>
          <p14:tracePt t="67756" x="1123950" y="3149600"/>
          <p14:tracePt t="67772" x="1123950" y="3181350"/>
          <p14:tracePt t="67792" x="1123950" y="3213100"/>
          <p14:tracePt t="67816" x="1123950" y="3232150"/>
          <p14:tracePt t="67833" x="1123950" y="3244850"/>
          <p14:tracePt t="67846" x="1123950" y="3270250"/>
          <p14:tracePt t="67861" x="1123950" y="3302000"/>
          <p14:tracePt t="67882" x="1130300" y="3346450"/>
          <p14:tracePt t="67897" x="1130300" y="3390900"/>
          <p14:tracePt t="67913" x="1130300" y="3435350"/>
          <p14:tracePt t="67928" x="1130300" y="3486150"/>
          <p14:tracePt t="67943" x="1136650" y="3505200"/>
          <p14:tracePt t="67962" x="1136650" y="3524250"/>
          <p14:tracePt t="67976" x="1136650" y="3556000"/>
          <p14:tracePt t="67993" x="1136650" y="3575050"/>
          <p14:tracePt t="68008" x="1136650" y="3606800"/>
          <p14:tracePt t="68025" x="1136650" y="3619500"/>
          <p14:tracePt t="68042" x="1136650" y="3638550"/>
          <p14:tracePt t="68058" x="1136650" y="3651250"/>
          <p14:tracePt t="68160" x="1136650" y="3638550"/>
          <p14:tracePt t="68180" x="1136650" y="3625850"/>
          <p14:tracePt t="68195" x="1136650" y="3581400"/>
          <p14:tracePt t="68211" x="1143000" y="3492500"/>
          <p14:tracePt t="68228" x="1155700" y="3416300"/>
          <p14:tracePt t="68241" x="1162050" y="3352800"/>
          <p14:tracePt t="68256" x="1168400" y="3302000"/>
          <p14:tracePt t="68271" x="1168400" y="3238500"/>
          <p14:tracePt t="68287" x="1168400" y="3168650"/>
          <p14:tracePt t="68300" x="1174750" y="3117850"/>
          <p14:tracePt t="68316" x="1174750" y="3054350"/>
          <p14:tracePt t="68338" x="1174750" y="2997200"/>
          <p14:tracePt t="68353" x="1174750" y="2978150"/>
          <p14:tracePt t="68367" x="1181100" y="2959100"/>
          <p14:tracePt t="68383" x="1181100" y="2946400"/>
          <p14:tracePt t="68405" x="1181100" y="2933700"/>
          <p14:tracePt t="68428" x="1181100" y="2927350"/>
          <p14:tracePt t="68443" x="1181100" y="2921000"/>
          <p14:tracePt t="68523" x="1181100" y="2908300"/>
          <p14:tracePt t="68564" x="1181100" y="2889250"/>
          <p14:tracePt t="68584" x="1181100" y="2870200"/>
          <p14:tracePt t="68741" x="1181100" y="2882900"/>
          <p14:tracePt t="68755" x="1181100" y="2901950"/>
          <p14:tracePt t="68779" x="1181100" y="2933700"/>
          <p14:tracePt t="68792" x="1181100" y="2978150"/>
          <p14:tracePt t="68807" x="1181100" y="3009900"/>
          <p14:tracePt t="68821" x="1181100" y="3022600"/>
          <p14:tracePt t="68838" x="1181100" y="3035300"/>
          <p14:tracePt t="68949" x="1181100" y="3041650"/>
          <p14:tracePt t="69017" x="1181100" y="3054350"/>
          <p14:tracePt t="69032" x="1181100" y="3060700"/>
          <p14:tracePt t="69038" x="1174750" y="3067050"/>
          <p14:tracePt t="69053" x="1174750" y="3073400"/>
          <p14:tracePt t="69091" x="1174750" y="3079750"/>
          <p14:tracePt t="69105" x="1168400" y="3092450"/>
          <p14:tracePt t="69119" x="1168400" y="3105150"/>
          <p14:tracePt t="69134" x="1168400" y="3124200"/>
          <p14:tracePt t="69157" x="1168400" y="3143250"/>
          <p14:tracePt t="69175" x="1168400" y="3155950"/>
          <p14:tracePt t="69186" x="1168400" y="3162300"/>
          <p14:tracePt t="69204" x="1168400" y="3175000"/>
          <p14:tracePt t="69232" x="1168400" y="3194050"/>
          <p14:tracePt t="69246" x="1168400" y="3200400"/>
          <p14:tracePt t="69673" x="1162050" y="3200400"/>
          <p14:tracePt t="69837" x="1155700" y="3200400"/>
          <p14:tracePt t="70066" x="1149350" y="3200400"/>
          <p14:tracePt t="70080" x="1149350" y="3219450"/>
          <p14:tracePt t="70099" x="1143000" y="3244850"/>
          <p14:tracePt t="70112" x="1143000" y="3270250"/>
          <p14:tracePt t="70134" x="1143000" y="3295650"/>
          <p14:tracePt t="70141" x="1143000" y="3314700"/>
          <p14:tracePt t="70155" x="1143000" y="3359150"/>
          <p14:tracePt t="70170" x="1143000" y="3371850"/>
          <p14:tracePt t="70185" x="1143000" y="3390900"/>
          <p14:tracePt t="70210" x="1143000" y="3403600"/>
          <p14:tracePt t="70269" x="1149350" y="3403600"/>
          <p14:tracePt t="70300" x="1168400" y="3403600"/>
          <p14:tracePt t="70314" x="1200150" y="3403600"/>
          <p14:tracePt t="70334" x="1250950" y="3403600"/>
          <p14:tracePt t="70350" x="1327150" y="3409950"/>
          <p14:tracePt t="70365" x="1403350" y="3416300"/>
          <p14:tracePt t="70380" x="1466850" y="3429000"/>
          <p14:tracePt t="70396" x="1530350" y="3435350"/>
          <p14:tracePt t="70417" x="1606550" y="3454400"/>
          <p14:tracePt t="70431" x="1663700" y="3460750"/>
          <p14:tracePt t="70447" x="1714500" y="3467100"/>
          <p14:tracePt t="70454" x="1733550" y="3473450"/>
          <p14:tracePt t="70469" x="1784350" y="3486150"/>
          <p14:tracePt t="70491" x="1841500" y="3505200"/>
          <p14:tracePt t="70505" x="1917700" y="3517900"/>
          <p14:tracePt t="70521" x="1943100" y="3524250"/>
          <p14:tracePt t="70538" x="1962150" y="3530600"/>
          <p14:tracePt t="70552" x="1981200" y="3536950"/>
          <p14:tracePt t="70662" x="1974850" y="3536950"/>
          <p14:tracePt t="70679" x="1962150" y="3536950"/>
          <p14:tracePt t="70693" x="1955800" y="3536950"/>
          <p14:tracePt t="70715" x="1943100" y="3530600"/>
          <p14:tracePt t="70731" x="1917700" y="3517900"/>
          <p14:tracePt t="70746" x="1892300" y="3505200"/>
          <p14:tracePt t="70761" x="1879600" y="3498850"/>
          <p14:tracePt t="70768" x="1866900" y="3486150"/>
          <p14:tracePt t="70857" x="1866900" y="3479800"/>
          <p14:tracePt t="70871" x="1879600" y="3479800"/>
          <p14:tracePt t="70886" x="1911350" y="3479800"/>
          <p14:tracePt t="70901" x="1949450" y="3479800"/>
          <p14:tracePt t="70916" x="1993900" y="3479800"/>
          <p14:tracePt t="70932" x="2012950" y="3479800"/>
          <p14:tracePt t="70948" x="2070100" y="3479800"/>
          <p14:tracePt t="70961" x="2120900" y="3479800"/>
          <p14:tracePt t="70978" x="2209800" y="3486150"/>
          <p14:tracePt t="70993" x="2292350" y="3492500"/>
          <p14:tracePt t="71013" x="2419350" y="3524250"/>
          <p14:tracePt t="71030" x="2520950" y="3543300"/>
          <p14:tracePt t="71043" x="2673350" y="3568700"/>
          <p14:tracePt t="71059" x="2800350" y="3600450"/>
          <p14:tracePt t="71088" x="2901950" y="3632200"/>
          <p14:tracePt t="71102" x="2990850" y="3651250"/>
          <p14:tracePt t="71117" x="3054350" y="3676650"/>
          <p14:tracePt t="71132" x="3111500" y="3689350"/>
          <p14:tracePt t="71155" x="3149600" y="3702050"/>
          <p14:tracePt t="71169" x="3206750" y="3727450"/>
          <p14:tracePt t="71184" x="3263900" y="3752850"/>
          <p14:tracePt t="71199" x="3327400" y="3778250"/>
          <p14:tracePt t="71216" x="3371850" y="3803650"/>
          <p14:tracePt t="71246" x="3448050" y="3848100"/>
          <p14:tracePt t="71258" x="3467100" y="3860800"/>
          <p14:tracePt t="71274" x="3486150" y="3873500"/>
          <p14:tracePt t="71289" x="3511550" y="3892550"/>
          <p14:tracePt t="71311" x="3530600" y="3898900"/>
          <p14:tracePt t="71326" x="3556000" y="3930650"/>
          <p14:tracePt t="71341" x="3568700" y="3937000"/>
          <p14:tracePt t="71378" x="3581400" y="3943350"/>
          <p14:tracePt t="71394" x="3587750" y="3943350"/>
          <p14:tracePt t="71402" x="3594100" y="3943350"/>
          <p14:tracePt t="71416" x="3606800" y="3943350"/>
          <p14:tracePt t="71431" x="3613150" y="3943350"/>
          <p14:tracePt t="71452" x="3638550" y="3943350"/>
          <p14:tracePt t="71464" x="3670300" y="3943350"/>
          <p14:tracePt t="71483" x="3708400" y="3937000"/>
          <p14:tracePt t="71498" x="3752850" y="3930650"/>
          <p14:tracePt t="71514" x="3797300" y="3924300"/>
          <p14:tracePt t="71536" x="3810000" y="3924300"/>
          <p14:tracePt t="71550" x="3854450" y="3924300"/>
          <p14:tracePt t="71561" x="3860800" y="3924300"/>
          <p14:tracePt t="71578" x="3879850" y="3924300"/>
          <p14:tracePt t="71609" x="3892550" y="3924300"/>
          <p14:tracePt t="71691" x="3892550" y="3917950"/>
          <p14:tracePt t="71778" x="0" y="0"/>
        </p14:tracePtLst>
        <p14:tracePtLst>
          <p14:tracePt t="98345" x="3898900" y="3911600"/>
          <p14:tracePt t="98391" x="3898900" y="3917950"/>
          <p14:tracePt t="98428" x="3892550" y="3924300"/>
          <p14:tracePt t="98442" x="3867150" y="3937000"/>
          <p14:tracePt t="98457" x="3841750" y="3949700"/>
          <p14:tracePt t="98465" x="3829050" y="3962400"/>
          <p14:tracePt t="98489" x="3797300" y="3975100"/>
          <p14:tracePt t="98503" x="3746500" y="4000500"/>
          <p14:tracePt t="98517" x="3702050" y="4019550"/>
          <p14:tracePt t="98532" x="3683000" y="4025900"/>
          <p14:tracePt t="98547" x="3663950" y="4038600"/>
          <p14:tracePt t="98583" x="3657600" y="4038600"/>
          <p14:tracePt t="98598" x="3632200" y="4025900"/>
          <p14:tracePt t="98613" x="3581400" y="3943350"/>
          <p14:tracePt t="98621" x="3575050" y="3930650"/>
          <p14:tracePt t="98643" x="3536950" y="3829050"/>
          <p14:tracePt t="98659" x="3517900" y="3765550"/>
          <p14:tracePt t="98673" x="3511550" y="3683000"/>
          <p14:tracePt t="98689" x="3511550" y="3613150"/>
          <p14:tracePt t="98712" x="3511550" y="3594100"/>
          <p14:tracePt t="98725" x="3511550" y="3536950"/>
          <p14:tracePt t="98741" x="3511550" y="3505200"/>
          <p14:tracePt t="98756" x="3511550" y="3460750"/>
          <p14:tracePt t="98771" x="3511550" y="3435350"/>
          <p14:tracePt t="98781" x="3511550" y="3416300"/>
          <p14:tracePt t="98882" x="3505200" y="3409950"/>
          <p14:tracePt t="98950" x="3498850" y="3403600"/>
          <p14:tracePt t="98972" x="3486150" y="3397250"/>
          <p14:tracePt t="98988" x="3473450" y="3397250"/>
          <p14:tracePt t="99009" x="3454400" y="3384550"/>
          <p14:tracePt t="99024" x="3441700" y="3378200"/>
          <p14:tracePt t="99039" x="3429000" y="3371850"/>
          <p14:tracePt t="99056" x="3409950" y="3365500"/>
          <p14:tracePt t="99070" x="3409950" y="3359150"/>
          <p14:tracePt t="99166" x="3454400" y="3340100"/>
          <p14:tracePt t="99180" x="3581400" y="3333750"/>
          <p14:tracePt t="99196" x="3689350" y="3333750"/>
          <p14:tracePt t="99211" x="3797300" y="3321050"/>
          <p14:tracePt t="99233" x="3956050" y="3321050"/>
          <p14:tracePt t="99249" x="4133850" y="3327400"/>
          <p14:tracePt t="99255" x="4197350" y="3327400"/>
          <p14:tracePt t="99270" x="4311650" y="3340100"/>
          <p14:tracePt t="99284" x="4337050" y="3340100"/>
          <p14:tracePt t="99308" x="4356100" y="3340100"/>
          <p14:tracePt t="99353" x="4349750" y="3340100"/>
          <p14:tracePt t="99368" x="4343400" y="3340100"/>
          <p14:tracePt t="99390" x="4311650" y="3340100"/>
          <p14:tracePt t="99404" x="4222750" y="3333750"/>
          <p14:tracePt t="99414" x="4171950" y="3333750"/>
          <p14:tracePt t="99428" x="4070350" y="3333750"/>
          <p14:tracePt t="99446" x="3937000" y="3340100"/>
          <p14:tracePt t="99465" x="3784600" y="3340100"/>
          <p14:tracePt t="99482" x="3632200" y="3340100"/>
          <p14:tracePt t="99497" x="3479800" y="3340100"/>
          <p14:tracePt t="99513" x="3340100" y="3346450"/>
          <p14:tracePt t="99532" x="3238500" y="3346450"/>
          <p14:tracePt t="99548" x="3149600" y="3340100"/>
          <p14:tracePt t="99563" x="3054350" y="3321050"/>
          <p14:tracePt t="99579" x="3009900" y="3314700"/>
          <p14:tracePt t="99596" x="2927350" y="3295650"/>
          <p14:tracePt t="99612" x="2800350" y="3263900"/>
          <p14:tracePt t="99628" x="2705100" y="3251200"/>
          <p14:tracePt t="99645" x="2609850" y="3225800"/>
          <p14:tracePt t="99661" x="2514600" y="3194050"/>
          <p14:tracePt t="99679" x="2438400" y="3181350"/>
          <p14:tracePt t="99696" x="2349500" y="3162300"/>
          <p14:tracePt t="99712" x="2254250" y="3143250"/>
          <p14:tracePt t="99728" x="2114550" y="3117850"/>
          <p14:tracePt t="99745" x="2019300" y="3105150"/>
          <p14:tracePt t="99762" x="1911350" y="3092450"/>
          <p14:tracePt t="99778" x="1803400" y="3073400"/>
          <p14:tracePt t="99796" x="1701800" y="3073400"/>
          <p14:tracePt t="99811" x="1593850" y="3067050"/>
          <p14:tracePt t="99831" x="1511300" y="3060700"/>
          <p14:tracePt t="99847" x="1447800" y="3060700"/>
          <p14:tracePt t="99862" x="1422400" y="3054350"/>
          <p14:tracePt t="99879" x="1365250" y="3054350"/>
          <p14:tracePt t="99903" x="1346200" y="3054350"/>
          <p14:tracePt t="99919" x="1314450" y="3054350"/>
          <p14:tracePt t="99934" x="1301750" y="3054350"/>
          <p14:tracePt t="99949" x="1257300" y="3060700"/>
          <p14:tracePt t="99965" x="1212850" y="3073400"/>
          <p14:tracePt t="99988" x="1193800" y="3079750"/>
          <p14:tracePt t="100000" x="1162050" y="3098800"/>
          <p14:tracePt t="100016" x="1123950" y="3124200"/>
          <p14:tracePt t="100031" x="1104900" y="3143250"/>
          <p14:tracePt t="100053" x="1092200" y="3149600"/>
          <p14:tracePt t="100187" x="1092200" y="3143250"/>
          <p14:tracePt t="100202" x="1092200" y="3136900"/>
          <p14:tracePt t="100217" x="1092200" y="3117850"/>
          <p14:tracePt t="100232" x="1098550" y="3111500"/>
          <p14:tracePt t="100248" x="1104900" y="3105150"/>
          <p14:tracePt t="100263" x="1104900" y="3098800"/>
          <p14:tracePt t="100285" x="1111250" y="3092450"/>
          <p14:tracePt t="100299" x="1123950" y="3092450"/>
          <p14:tracePt t="100315" x="1143000" y="3086100"/>
          <p14:tracePt t="100330" x="1162050" y="3086100"/>
          <p14:tracePt t="100359" x="1206500" y="3086100"/>
          <p14:tracePt t="100373" x="1219200" y="3092450"/>
          <p14:tracePt t="100389" x="1244600" y="3098800"/>
          <p14:tracePt t="100404" x="1257300" y="3105150"/>
          <p14:tracePt t="100428" x="1270000" y="3111500"/>
          <p14:tracePt t="100443" x="1282700" y="3124200"/>
          <p14:tracePt t="100456" x="1289050" y="3130550"/>
          <p14:tracePt t="100472" x="1308100" y="3136900"/>
          <p14:tracePt t="100485" x="1320800" y="3155950"/>
          <p14:tracePt t="100508" x="1333500" y="3175000"/>
          <p14:tracePt t="100531" x="1333500" y="3181350"/>
          <p14:tracePt t="100546" x="1339850" y="3187700"/>
          <p14:tracePt t="100560" x="1346200" y="3187700"/>
          <p14:tracePt t="100628" x="1339850" y="3181350"/>
          <p14:tracePt t="100649" x="1320800" y="3155950"/>
          <p14:tracePt t="100665" x="1301750" y="3124200"/>
          <p14:tracePt t="100671" x="1282700" y="3111500"/>
          <p14:tracePt t="100686" x="1231900" y="3060700"/>
          <p14:tracePt t="100703" x="1193800" y="3028950"/>
          <p14:tracePt t="100725" x="1187450" y="3016250"/>
          <p14:tracePt t="100739" x="1174750" y="3016250"/>
          <p14:tracePt t="100755" x="1162050" y="3016250"/>
          <p14:tracePt t="100769" x="1149350" y="3016250"/>
          <p14:tracePt t="100784" x="1136650" y="3028950"/>
          <p14:tracePt t="100807" x="1104900" y="3060700"/>
          <p14:tracePt t="100823" x="1066800" y="3105150"/>
          <p14:tracePt t="100830" x="1054100" y="3130550"/>
          <p14:tracePt t="100846" x="1035050" y="3162300"/>
          <p14:tracePt t="100862" x="1009650" y="3213100"/>
          <p14:tracePt t="100884" x="1009650" y="3219450"/>
          <p14:tracePt t="100962" x="1022350" y="3219450"/>
          <p14:tracePt t="100980" x="1054100" y="3206750"/>
          <p14:tracePt t="100986" x="1085850" y="3187700"/>
          <p14:tracePt t="100999" x="1143000" y="3136900"/>
          <p14:tracePt t="101022" x="1200150" y="3086100"/>
          <p14:tracePt t="101037" x="1263650" y="3048000"/>
          <p14:tracePt t="101052" x="1308100" y="3003550"/>
          <p14:tracePt t="101069" x="1377950" y="2971800"/>
          <p14:tracePt t="101083" x="1409700" y="2959100"/>
          <p14:tracePt t="101104" x="1435100" y="2952750"/>
          <p14:tracePt t="101119" x="1454150" y="2952750"/>
          <p14:tracePt t="101134" x="1485900" y="2959100"/>
          <p14:tracePt t="101145" x="1504950" y="2971800"/>
          <p14:tracePt t="101162" x="1517650" y="2978150"/>
          <p14:tracePt t="101181" x="1536700" y="2997200"/>
          <p14:tracePt t="101196" x="1549400" y="3022600"/>
          <p14:tracePt t="101212" x="1549400" y="3028950"/>
          <p14:tracePt t="101229" x="1549400" y="3041650"/>
          <p14:tracePt t="101249" x="1555750" y="3041650"/>
          <p14:tracePt t="101262" x="1555750" y="3060700"/>
          <p14:tracePt t="101290" x="1555750" y="3073400"/>
          <p14:tracePt t="101378" x="1555750" y="3067050"/>
          <p14:tracePt t="101401" x="1555750" y="3060700"/>
          <p14:tracePt t="101447" x="1543050" y="3060700"/>
          <p14:tracePt t="101477" x="1524000" y="3060700"/>
          <p14:tracePt t="101492" x="1504950" y="3079750"/>
          <p14:tracePt t="101508" x="1479550" y="3111500"/>
          <p14:tracePt t="101521" x="1447800" y="3130550"/>
          <p14:tracePt t="101544" x="1441450" y="3143250"/>
          <p14:tracePt t="101559" x="1409700" y="3168650"/>
          <p14:tracePt t="101574" x="1403350" y="3175000"/>
          <p14:tracePt t="101589" x="1390650" y="3187700"/>
          <p14:tracePt t="101604" x="1384300" y="3187700"/>
          <p14:tracePt t="101663" x="1377950" y="3187700"/>
          <p14:tracePt t="101701" x="1377950" y="3175000"/>
          <p14:tracePt t="101745" x="1377950" y="3168650"/>
          <p14:tracePt t="101776" x="1416050" y="3162300"/>
          <p14:tracePt t="101790" x="1454150" y="3162300"/>
          <p14:tracePt t="101805" x="1511300" y="3168650"/>
          <p14:tracePt t="101819" x="1555750" y="3187700"/>
          <p14:tracePt t="101842" x="1581150" y="3194050"/>
          <p14:tracePt t="101932" x="1562100" y="3194050"/>
          <p14:tracePt t="101947" x="1536700" y="3194050"/>
          <p14:tracePt t="101963" x="1492250" y="3194050"/>
          <p14:tracePt t="101978" x="1473200" y="3194050"/>
          <p14:tracePt t="101998" x="1460500" y="3187700"/>
          <p14:tracePt t="102014" x="1454150" y="3187700"/>
          <p14:tracePt t="102139" x="1460500" y="3187700"/>
          <p14:tracePt t="10214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10.4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Graphic equalizer to adjust signal</a:t>
            </a:r>
          </a:p>
          <a:p>
            <a:endParaRPr lang="en-US" dirty="0"/>
          </a:p>
          <a:p>
            <a:r>
              <a:rPr lang="en-US" dirty="0" smtClean="0"/>
              <a:t>Select bands</a:t>
            </a:r>
          </a:p>
          <a:p>
            <a:pPr lvl="1"/>
            <a:r>
              <a:rPr lang="en-US" dirty="0" smtClean="0"/>
              <a:t>Use octave scaling</a:t>
            </a:r>
          </a:p>
          <a:p>
            <a:pPr lvl="1"/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bandFreqs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{'31.25','62.5','125','250','500','1k','2k','4k','8k','16k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'};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soxphone48kHz.wav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22720" y="1280160"/>
            <a:ext cx="609600" cy="609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16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393192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233172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Out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22720" y="5768340"/>
            <a:ext cx="609600" cy="609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89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45"/>
    </mc:Choice>
    <mc:Fallback>
      <p:transition spd="slow" advTm="9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6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6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9013" objId="7"/>
        <p14:pauseEvt time="68897" objId="7"/>
        <p14:playEvt time="70970" objId="8"/>
        <p14:pauseEvt time="82828" objId="8"/>
        <p14:stopEvt time="93945" objId="7"/>
        <p14:stopEvt time="93945" objId="8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Equalizers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Provides a set of filters connected in cascade that are tunable in terms of both spectral shape and filter gain</a:t>
                </a:r>
              </a:p>
              <a:p>
                <a:pPr lvl="1"/>
                <a:r>
                  <a:rPr lang="en-US" dirty="0" smtClean="0"/>
                  <a:t>Not fixed bandwidth and centered as in graphic</a:t>
                </a:r>
              </a:p>
              <a:p>
                <a:pPr lvl="1"/>
                <a:r>
                  <a:rPr lang="en-US" dirty="0" smtClean="0"/>
                  <a:t>Use 2nd-order IIR filters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Parameters: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- sampling rate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 - cutoff frequency [center (peak) or midpoint (shelf)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US" dirty="0" smtClean="0"/>
                  <a:t> – quality factor [resonance (peak) slope (shelf)]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mtClean="0">
                        <a:latin typeface="Cambria Math"/>
                      </a:rPr>
                      <m:t>𝐺𝑎𝑖𝑛</m:t>
                    </m:r>
                  </m:oMath>
                </a14:m>
                <a:r>
                  <a:rPr lang="en-US" dirty="0" smtClean="0"/>
                  <a:t> – boost in dB (max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±</m:t>
                    </m:r>
                  </m:oMath>
                </a14:m>
                <a:r>
                  <a:rPr lang="en-US" dirty="0" smtClean="0"/>
                  <a:t>12 dB)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6"/>
                <a:stretch>
                  <a:fillRect t="-2140" r="-2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73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77"/>
    </mc:Choice>
    <mc:Fallback>
      <p:transition spd="slow" advTm="55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Shelf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Low-shelf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oost </a:t>
            </a:r>
            <a:r>
              <a:rPr lang="en-US" dirty="0"/>
              <a:t>frequencies below </a:t>
            </a:r>
            <a:r>
              <a:rPr lang="en-US" dirty="0" err="1"/>
              <a:t>cuttoff</a:t>
            </a:r>
            <a:r>
              <a:rPr lang="en-US" dirty="0"/>
              <a:t> and pass higher components</a:t>
            </a:r>
          </a:p>
          <a:p>
            <a:r>
              <a:rPr lang="en-US" dirty="0"/>
              <a:t>High-shelf </a:t>
            </a:r>
          </a:p>
          <a:p>
            <a:pPr lvl="1"/>
            <a:r>
              <a:rPr lang="en-US" dirty="0" smtClean="0"/>
              <a:t>Boost frequencies </a:t>
            </a:r>
            <a:r>
              <a:rPr lang="en-US" dirty="0"/>
              <a:t>above </a:t>
            </a:r>
            <a:r>
              <a:rPr lang="en-US" dirty="0" err="1"/>
              <a:t>cuttoff</a:t>
            </a:r>
            <a:r>
              <a:rPr lang="en-US" dirty="0"/>
              <a:t> and pass rest</a:t>
            </a:r>
          </a:p>
          <a:p>
            <a:r>
              <a:rPr lang="en-US" dirty="0" smtClean="0"/>
              <a:t>See book for equations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 </a:t>
            </a:r>
            <a:r>
              <a:rPr lang="en-US" dirty="0" smtClean="0"/>
              <a:t>10.6</a:t>
            </a:r>
            <a:endParaRPr lang="en-US" dirty="0"/>
          </a:p>
          <a:p>
            <a:pPr lvl="1"/>
            <a:r>
              <a:rPr lang="en-US" dirty="0" smtClean="0"/>
              <a:t>Shape of shelf filter with different gain parameters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80" y="82296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80" y="38862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69080"/>
            <a:ext cx="3177540" cy="150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34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35"/>
    </mc:Choice>
    <mc:Fallback>
      <p:transition spd="slow" advTm="88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751" x="6108700" y="6413500"/>
          <p14:tracePt t="27787" x="6102350" y="6419850"/>
          <p14:tracePt t="27810" x="6089650" y="6438900"/>
          <p14:tracePt t="27825" x="6083300" y="6451600"/>
          <p14:tracePt t="27839" x="6070600" y="6470650"/>
          <p14:tracePt t="27863" x="6057900" y="6496050"/>
          <p14:tracePt t="27876" x="6032500" y="6527800"/>
          <p14:tracePt t="27891" x="5994400" y="6572250"/>
          <p14:tracePt t="27906" x="5949950" y="6623050"/>
          <p14:tracePt t="27930" x="5911850" y="6673850"/>
          <p14:tracePt t="27936" x="5892800" y="6686550"/>
          <p14:tracePt t="27951" x="5854700" y="6718300"/>
          <p14:tracePt t="27965" x="5835650" y="6756400"/>
          <p14:tracePt t="27981" x="5829300" y="6756400"/>
          <p14:tracePt t="28003" x="5803900" y="6769100"/>
          <p14:tracePt t="28018" x="5734050" y="6775450"/>
          <p14:tracePt t="28033" x="5632450" y="6756400"/>
          <p14:tracePt t="28048" x="5486400" y="6705600"/>
          <p14:tracePt t="28071" x="5238750" y="6578600"/>
          <p14:tracePt t="28085" x="4984750" y="6457950"/>
          <p14:tracePt t="28094" x="4921250" y="6413500"/>
          <p14:tracePt t="28110" x="4724400" y="6299200"/>
          <p14:tracePt t="28127" x="4591050" y="6197600"/>
          <p14:tracePt t="28147" x="4419600" y="6102350"/>
          <p14:tracePt t="28161" x="4273550" y="6007100"/>
          <p14:tracePt t="28177" x="4165600" y="5949950"/>
          <p14:tracePt t="28193" x="4083050" y="5918200"/>
          <p14:tracePt t="28211" x="4006850" y="5892800"/>
          <p14:tracePt t="28228" x="3930650" y="5873750"/>
          <p14:tracePt t="28244" x="3854450" y="5861050"/>
          <p14:tracePt t="28261" x="3829050" y="5861050"/>
          <p14:tracePt t="28278" x="3695700" y="5861050"/>
          <p14:tracePt t="28310" x="3619500" y="5848350"/>
          <p14:tracePt t="28328" x="3524250" y="5848350"/>
          <p14:tracePt t="28344" x="3422650" y="5842000"/>
          <p14:tracePt t="28360" x="3333750" y="5829300"/>
          <p14:tracePt t="28377" x="3225800" y="5816600"/>
          <p14:tracePt t="28394" x="3124200" y="5784850"/>
          <p14:tracePt t="28410" x="2952750" y="5734050"/>
          <p14:tracePt t="28428" x="2851150" y="5695950"/>
          <p14:tracePt t="28445" x="2743200" y="5651500"/>
          <p14:tracePt t="28460" x="2641600" y="5613400"/>
          <p14:tracePt t="28478" x="2546350" y="5568950"/>
          <p14:tracePt t="28495" x="2432050" y="5524500"/>
          <p14:tracePt t="28510" x="2336800" y="5486400"/>
          <p14:tracePt t="28527" x="2222500" y="5441950"/>
          <p14:tracePt t="28543" x="2146300" y="5410200"/>
          <p14:tracePt t="28560" x="2076450" y="5365750"/>
          <p14:tracePt t="28578" x="1981200" y="5327650"/>
          <p14:tracePt t="28599" x="1936750" y="5283200"/>
          <p14:tracePt t="28616" x="1898650" y="5264150"/>
          <p14:tracePt t="28631" x="1841500" y="5232400"/>
          <p14:tracePt t="28646" x="1790700" y="5187950"/>
          <p14:tracePt t="28667" x="1746250" y="5156200"/>
          <p14:tracePt t="28677" x="1695450" y="5124450"/>
          <p14:tracePt t="28697" x="1651000" y="5105400"/>
          <p14:tracePt t="28714" x="1568450" y="5067300"/>
          <p14:tracePt t="28728" x="1543050" y="5048250"/>
          <p14:tracePt t="28745" x="1466850" y="5016500"/>
          <p14:tracePt t="28762" x="1397000" y="4978400"/>
          <p14:tracePt t="28778" x="1333500" y="4953000"/>
          <p14:tracePt t="28795" x="1289050" y="4940300"/>
          <p14:tracePt t="28811" x="1250950" y="4914900"/>
          <p14:tracePt t="28828" x="1238250" y="4914900"/>
          <p14:tracePt t="28845" x="1225550" y="4908550"/>
          <p14:tracePt t="28871" x="1225550" y="4902200"/>
          <p14:tracePt t="28943" x="1225550" y="4895850"/>
          <p14:tracePt t="29026" x="1219200" y="4883150"/>
          <p14:tracePt t="29040" x="1212850" y="4876800"/>
          <p14:tracePt t="29057" x="1206500" y="4857750"/>
          <p14:tracePt t="29071" x="1193800" y="4838700"/>
          <p14:tracePt t="29085" x="1174750" y="4794250"/>
          <p14:tracePt t="29100" x="1168400" y="4787900"/>
          <p14:tracePt t="29123" x="1162050" y="4775200"/>
          <p14:tracePt t="29138" x="1162050" y="4762500"/>
          <p14:tracePt t="29152" x="1149350" y="4737100"/>
          <p14:tracePt t="29167" x="1136650" y="4724400"/>
          <p14:tracePt t="29183" x="1130300" y="4711700"/>
          <p14:tracePt t="29198" x="1123950" y="4705350"/>
          <p14:tracePt t="29215" x="1117600" y="4699000"/>
          <p14:tracePt t="29229" x="1111250" y="4679950"/>
          <p14:tracePt t="29245" x="1098550" y="4667250"/>
          <p14:tracePt t="29262" x="1085850" y="4641850"/>
          <p14:tracePt t="29282" x="1079500" y="4635500"/>
          <p14:tracePt t="29436" x="1085850" y="4629150"/>
          <p14:tracePt t="29451" x="1111250" y="4622800"/>
          <p14:tracePt t="29466" x="1130300" y="4622800"/>
          <p14:tracePt t="29481" x="1149350" y="4622800"/>
          <p14:tracePt t="29511" x="1193800" y="4616450"/>
          <p14:tracePt t="29525" x="1212850" y="4616450"/>
          <p14:tracePt t="29539" x="1238250" y="4616450"/>
          <p14:tracePt t="29555" x="1270000" y="4616450"/>
          <p14:tracePt t="29582" x="1295400" y="4616450"/>
          <p14:tracePt t="29644" x="1301750" y="4616450"/>
          <p14:tracePt t="29735" x="1301750" y="4641850"/>
          <p14:tracePt t="29749" x="1301750" y="4679950"/>
          <p14:tracePt t="29765" x="1301750" y="4730750"/>
          <p14:tracePt t="29780" x="1308100" y="4775200"/>
          <p14:tracePt t="29801" x="1314450" y="4832350"/>
          <p14:tracePt t="29816" x="1320800" y="4851400"/>
          <p14:tracePt t="29945" x="1327150" y="4845050"/>
          <p14:tracePt t="29952" x="1339850" y="4838700"/>
          <p14:tracePt t="29966" x="1346200" y="4826000"/>
          <p14:tracePt t="29981" x="1365250" y="4819650"/>
          <p14:tracePt t="29997" x="1390650" y="4806950"/>
          <p14:tracePt t="30018" x="1409700" y="4806950"/>
          <p14:tracePt t="30029" x="1447800" y="4800600"/>
          <p14:tracePt t="30050" x="1504950" y="4800600"/>
          <p14:tracePt t="30064" x="1555750" y="4800600"/>
          <p14:tracePt t="30080" x="1606550" y="4800600"/>
          <p14:tracePt t="30095" x="1670050" y="4800600"/>
          <p14:tracePt t="30116" x="1714500" y="4800600"/>
          <p14:tracePt t="30309" x="1708150" y="4800600"/>
          <p14:tracePt t="30324" x="1682750" y="4794250"/>
          <p14:tracePt t="30344" x="1644650" y="4781550"/>
          <p14:tracePt t="30359" x="1600200" y="4775200"/>
          <p14:tracePt t="30374" x="1536700" y="4749800"/>
          <p14:tracePt t="30389" x="1466850" y="4737100"/>
          <p14:tracePt t="30411" x="1422400" y="4711700"/>
          <p14:tracePt t="30426" x="1352550" y="4686300"/>
          <p14:tracePt t="30441" x="1308100" y="4673600"/>
          <p14:tracePt t="30450" x="1289050" y="4660900"/>
          <p14:tracePt t="30470" x="1263650" y="4648200"/>
          <p14:tracePt t="30502" x="1250950" y="4635500"/>
          <p14:tracePt t="30530" x="1244600" y="4629150"/>
          <p14:tracePt t="30553" x="1244600" y="4622800"/>
          <p14:tracePt t="30570" x="1238250" y="4616450"/>
          <p14:tracePt t="30584" x="1231900" y="4603750"/>
          <p14:tracePt t="30597" x="1231900" y="4597400"/>
          <p14:tracePt t="30613" x="1225550" y="4591050"/>
          <p14:tracePt t="30627" x="1219200" y="4572000"/>
          <p14:tracePt t="30642" x="1219200" y="4552950"/>
          <p14:tracePt t="30657" x="1212850" y="4527550"/>
          <p14:tracePt t="30673" x="1200150" y="4502150"/>
          <p14:tracePt t="30694" x="1193800" y="4502150"/>
          <p14:tracePt t="30709" x="1193800" y="4495800"/>
          <p14:tracePt t="30724" x="1193800" y="4489450"/>
          <p14:tracePt t="30739" x="1187450" y="4489450"/>
          <p14:tracePt t="30829" x="1187450" y="4483100"/>
          <p14:tracePt t="30851" x="1212850" y="4470400"/>
          <p14:tracePt t="30868" x="1250950" y="4464050"/>
          <p14:tracePt t="30881" x="1282700" y="4457700"/>
          <p14:tracePt t="30896" x="1295400" y="4457700"/>
          <p14:tracePt t="30919" x="1346200" y="4457700"/>
          <p14:tracePt t="30940" x="1377950" y="4464050"/>
          <p14:tracePt t="30955" x="1403350" y="4470400"/>
          <p14:tracePt t="30970" x="1428750" y="4483100"/>
          <p14:tracePt t="30993" x="1435100" y="4483100"/>
          <p14:tracePt t="31001" x="1435100" y="4489450"/>
          <p14:tracePt t="31022" x="1447800" y="4502150"/>
          <p14:tracePt t="31037" x="1454150" y="4527550"/>
          <p14:tracePt t="31052" x="1460500" y="4578350"/>
          <p14:tracePt t="31084" x="1460500" y="4686300"/>
          <p14:tracePt t="31097" x="1460500" y="4749800"/>
          <p14:tracePt t="31112" x="1460500" y="4794250"/>
          <p14:tracePt t="31127" x="1460500" y="4819650"/>
          <p14:tracePt t="31151" x="1460500" y="4857750"/>
          <p14:tracePt t="31351" x="1454150" y="4864100"/>
          <p14:tracePt t="31373" x="1447800" y="4876800"/>
          <p14:tracePt t="31389" x="1447800" y="4895850"/>
          <p14:tracePt t="31395" x="1447800" y="4908550"/>
          <p14:tracePt t="31410" x="1441450" y="4940300"/>
          <p14:tracePt t="31425" x="1422400" y="4984750"/>
          <p14:tracePt t="31447" x="1416050" y="5029200"/>
          <p14:tracePt t="31462" x="1409700" y="5048250"/>
          <p14:tracePt t="31634" x="1409700" y="5035550"/>
          <p14:tracePt t="31649" x="1409700" y="5022850"/>
          <p14:tracePt t="31671" x="1416050" y="5003800"/>
          <p14:tracePt t="31686" x="1416050" y="4978400"/>
          <p14:tracePt t="31701" x="1416050" y="4959350"/>
          <p14:tracePt t="31709" x="1416050" y="4953000"/>
          <p14:tracePt t="31726" x="1416050" y="4933950"/>
          <p14:tracePt t="31746" x="1422400" y="4921250"/>
          <p14:tracePt t="31761" x="1422400" y="4914900"/>
          <p14:tracePt t="31917" x="1422400" y="4908550"/>
          <p14:tracePt t="31932" x="1422400" y="4902200"/>
          <p14:tracePt t="31947" x="1409700" y="4883150"/>
          <p14:tracePt t="31969" x="1403350" y="4857750"/>
          <p14:tracePt t="31985" x="1397000" y="4832350"/>
          <p14:tracePt t="31999" x="1390650" y="4813300"/>
          <p14:tracePt t="32014" x="1390650" y="4806950"/>
          <p14:tracePt t="32023" x="1390650" y="4800600"/>
          <p14:tracePt t="32039" x="1390650" y="4787900"/>
          <p14:tracePt t="32059" x="1390650" y="4781550"/>
          <p14:tracePt t="32111" x="1390650" y="4775200"/>
          <p14:tracePt t="32230" x="1390650" y="4787900"/>
          <p14:tracePt t="32246" x="1390650" y="4806950"/>
          <p14:tracePt t="32261" x="1390650" y="4838700"/>
          <p14:tracePt t="32282" x="1390650" y="4883150"/>
          <p14:tracePt t="32297" x="1390650" y="4914900"/>
          <p14:tracePt t="32313" x="1390650" y="4940300"/>
          <p14:tracePt t="32328" x="1390650" y="4972050"/>
          <p14:tracePt t="32350" x="1390650" y="4978400"/>
          <p14:tracePt t="32372" x="1390650" y="4991100"/>
          <p14:tracePt t="32493" x="1390650" y="4984750"/>
          <p14:tracePt t="32529" x="1390650" y="4978400"/>
          <p14:tracePt t="32544" x="1390650" y="4972050"/>
          <p14:tracePt t="32567" x="1390650" y="4959350"/>
          <p14:tracePt t="32598" x="1409700" y="4946650"/>
          <p14:tracePt t="32612" x="1416050" y="4940300"/>
          <p14:tracePt t="32627" x="1435100" y="4933950"/>
          <p14:tracePt t="32649" x="1454150" y="4933950"/>
          <p14:tracePt t="32657" x="1460500" y="4933950"/>
          <p14:tracePt t="32671" x="1485900" y="4933950"/>
          <p14:tracePt t="32688" x="1504950" y="4933950"/>
          <p14:tracePt t="32701" x="1536700" y="4933950"/>
          <p14:tracePt t="32725" x="1543050" y="4940300"/>
          <p14:tracePt t="32738" x="1574800" y="4940300"/>
          <p14:tracePt t="32754" x="1612900" y="4940300"/>
          <p14:tracePt t="32768" x="1651000" y="4940300"/>
          <p14:tracePt t="32791" x="1689100" y="4940300"/>
          <p14:tracePt t="32807" x="1727200" y="4940300"/>
          <p14:tracePt t="32812" x="1739900" y="4940300"/>
          <p14:tracePt t="32827" x="1758950" y="4940300"/>
          <p14:tracePt t="32843" x="1765300" y="4940300"/>
          <p14:tracePt t="32867" x="1771650" y="4940300"/>
          <p14:tracePt t="32880" x="1778000" y="4940300"/>
          <p14:tracePt t="32962" x="1771650" y="4940300"/>
          <p14:tracePt t="32969" x="1765300" y="4940300"/>
          <p14:tracePt t="32984" x="1746250" y="4940300"/>
          <p14:tracePt t="32998" x="1727200" y="4933950"/>
          <p14:tracePt t="33021" x="1701800" y="4933950"/>
          <p14:tracePt t="33035" x="1676400" y="4927600"/>
          <p14:tracePt t="33052" x="1644650" y="4927600"/>
          <p14:tracePt t="33067" x="1631950" y="4921250"/>
          <p14:tracePt t="33091" x="1619250" y="4914900"/>
          <p14:tracePt t="33134" x="1612900" y="4914900"/>
          <p14:tracePt t="33143" x="1600200" y="4908550"/>
          <p14:tracePt t="33224" x="1593850" y="4902200"/>
          <p14:tracePt t="33334" x="1593850" y="4895850"/>
          <p14:tracePt t="33350" x="1600200" y="4895850"/>
          <p14:tracePt t="33364" x="1619250" y="4889500"/>
          <p14:tracePt t="33387" x="1651000" y="4883150"/>
          <p14:tracePt t="33401" x="1695450" y="4883150"/>
          <p14:tracePt t="33417" x="1708150" y="4883150"/>
          <p14:tracePt t="33432" x="1752600" y="4883150"/>
          <p14:tracePt t="33440" x="1778000" y="4883150"/>
          <p14:tracePt t="33461" x="1790700" y="4883150"/>
          <p14:tracePt t="33477" x="1803400" y="4883150"/>
          <p14:tracePt t="33493" x="1816100" y="4883150"/>
          <p14:tracePt t="33591" x="1816100" y="4889500"/>
          <p14:tracePt t="33597" x="1809750" y="4889500"/>
          <p14:tracePt t="33619" x="1797050" y="4889500"/>
          <p14:tracePt t="33633" x="1771650" y="4889500"/>
          <p14:tracePt t="33649" x="1746250" y="4889500"/>
          <p14:tracePt t="33664" x="1714500" y="4889500"/>
          <p14:tracePt t="33688" x="1695450" y="4889500"/>
          <p14:tracePt t="33701" x="1682750" y="4889500"/>
          <p14:tracePt t="33715" x="1676400" y="4889500"/>
          <p14:tracePt t="33842" x="1689100" y="4889500"/>
          <p14:tracePt t="33857" x="1708150" y="4889500"/>
          <p14:tracePt t="33871" x="1746250" y="4883150"/>
          <p14:tracePt t="33886" x="1809750" y="4883150"/>
          <p14:tracePt t="33915" x="1854200" y="4883150"/>
          <p14:tracePt t="33930" x="1873250" y="4883150"/>
          <p14:tracePt t="33946" x="1911350" y="4883150"/>
          <p14:tracePt t="33961" x="1924050" y="4883150"/>
          <p14:tracePt t="34074" x="1911350" y="4883150"/>
          <p14:tracePt t="34092" x="1885950" y="4876800"/>
          <p14:tracePt t="34104" x="1854200" y="4870450"/>
          <p14:tracePt t="34120" x="1841500" y="4870450"/>
          <p14:tracePt t="34141" x="1809750" y="4870450"/>
          <p14:tracePt t="34156" x="1778000" y="4870450"/>
          <p14:tracePt t="34170" x="1733550" y="4864100"/>
          <p14:tracePt t="34187" x="1701800" y="4864100"/>
          <p14:tracePt t="34210" x="1682750" y="4864100"/>
          <p14:tracePt t="34223" x="1663700" y="4864100"/>
          <p14:tracePt t="34238" x="1625600" y="4851400"/>
          <p14:tracePt t="34260" x="1593850" y="4845050"/>
          <p14:tracePt t="34282" x="1587500" y="4845050"/>
          <p14:tracePt t="34297" x="1574800" y="4838700"/>
          <p14:tracePt t="34312" x="1562100" y="4832350"/>
          <p14:tracePt t="34328" x="1536700" y="4826000"/>
          <p14:tracePt t="34343" x="1536700" y="4819650"/>
          <p14:tracePt t="34365" x="1530350" y="4819650"/>
          <p14:tracePt t="34379" x="1517650" y="4813300"/>
          <p14:tracePt t="34401" x="1511300" y="4806950"/>
          <p14:tracePt t="34418" x="1504950" y="4800600"/>
          <p14:tracePt t="34550" x="1498600" y="4800600"/>
          <p14:tracePt t="34558" x="1498600" y="4813300"/>
          <p14:tracePt t="34580" x="1498600" y="4832350"/>
          <p14:tracePt t="34596" x="1492250" y="4876800"/>
          <p14:tracePt t="34612" x="1492250" y="4908550"/>
          <p14:tracePt t="34628" x="1492250" y="4927600"/>
          <p14:tracePt t="34642" x="1492250" y="4940300"/>
          <p14:tracePt t="34663" x="1492250" y="4953000"/>
          <p14:tracePt t="34805" x="1498600" y="4953000"/>
          <p14:tracePt t="34821" x="1511300" y="4953000"/>
          <p14:tracePt t="34835" x="1549400" y="4953000"/>
          <p14:tracePt t="34849" x="1600200" y="4953000"/>
          <p14:tracePt t="34859" x="1619250" y="4953000"/>
          <p14:tracePt t="34880" x="1676400" y="4959350"/>
          <p14:tracePt t="34895" x="1727200" y="4959350"/>
          <p14:tracePt t="34911" x="1784350" y="4965700"/>
          <p14:tracePt t="34926" x="1816100" y="4972050"/>
          <p14:tracePt t="34961" x="1822450" y="4972050"/>
          <p14:tracePt t="35007" x="1816100" y="4972050"/>
          <p14:tracePt t="35013" x="1809750" y="4972050"/>
          <p14:tracePt t="35035" x="1790700" y="4965700"/>
          <p14:tracePt t="35050" x="1746250" y="4959350"/>
          <p14:tracePt t="35068" x="1689100" y="4940300"/>
          <p14:tracePt t="35080" x="1631950" y="4927600"/>
          <p14:tracePt t="35103" x="1600200" y="4921250"/>
          <p14:tracePt t="35111" x="1543050" y="4914900"/>
          <p14:tracePt t="35133" x="1485900" y="4902200"/>
          <p14:tracePt t="35148" x="1454150" y="4895850"/>
          <p14:tracePt t="35164" x="1441450" y="4889500"/>
          <p14:tracePt t="35208" x="1435100" y="4889500"/>
          <p14:tracePt t="35260" x="1428750" y="4883150"/>
          <p14:tracePt t="35275" x="1416050" y="4870450"/>
          <p14:tracePt t="35289" x="1403350" y="4864100"/>
          <p14:tracePt t="35305" x="1384300" y="4864100"/>
          <p14:tracePt t="35334" x="1358900" y="4857750"/>
          <p14:tracePt t="35348" x="1333500" y="4851400"/>
          <p14:tracePt t="35363" x="1308100" y="4851400"/>
          <p14:tracePt t="35378" x="1301750" y="4845050"/>
          <p14:tracePt t="35395" x="1295400" y="4845050"/>
          <p14:tracePt t="35417" x="1289050" y="4845050"/>
          <p14:tracePt t="35521" x="1282700" y="4838700"/>
          <p14:tracePt t="35573" x="1270000" y="4838700"/>
          <p14:tracePt t="35604" x="1263650" y="4832350"/>
          <p14:tracePt t="35640" x="1257300" y="4832350"/>
          <p14:tracePt t="35662" x="1250950" y="4832350"/>
          <p14:tracePt t="35699" x="1238250" y="4832350"/>
          <p14:tracePt t="35708" x="1225550" y="4838700"/>
          <p14:tracePt t="35728" x="1219200" y="4838700"/>
          <p14:tracePt t="35743" x="1206500" y="4845050"/>
          <p14:tracePt t="35759" x="1200150" y="4845050"/>
          <p14:tracePt t="35869" x="1200150" y="4838700"/>
          <p14:tracePt t="35886" x="1225550" y="4826000"/>
          <p14:tracePt t="35900" x="1263650" y="4813300"/>
          <p14:tracePt t="35916" x="1276350" y="4813300"/>
          <p14:tracePt t="35937" x="1339850" y="4806950"/>
          <p14:tracePt t="35951" x="1403350" y="4806950"/>
          <p14:tracePt t="35960" x="1441450" y="4806950"/>
          <p14:tracePt t="35977" x="1498600" y="4806950"/>
          <p14:tracePt t="35991" x="1549400" y="4806950"/>
          <p14:tracePt t="36008" x="1606550" y="4813300"/>
          <p14:tracePt t="36027" x="1638300" y="4826000"/>
          <p14:tracePt t="36045" x="1682750" y="4826000"/>
          <p14:tracePt t="36059" x="1695450" y="4826000"/>
          <p14:tracePt t="36093" x="1701800" y="4826000"/>
          <p14:tracePt t="36326" x="1689100" y="4826000"/>
          <p14:tracePt t="36340" x="1670050" y="4826000"/>
          <p14:tracePt t="36355" x="1657350" y="4826000"/>
          <p14:tracePt t="36377" x="1631950" y="4819650"/>
          <p14:tracePt t="36392" x="1619250" y="4813300"/>
          <p14:tracePt t="36407" x="1600200" y="4813300"/>
          <p14:tracePt t="36421" x="1574800" y="4806950"/>
          <p14:tracePt t="36433" x="1562100" y="4806950"/>
          <p14:tracePt t="36453" x="1555750" y="4800600"/>
          <p14:tracePt t="36469" x="1549400" y="4800600"/>
          <p14:tracePt t="36496" x="1543050" y="4800600"/>
          <p14:tracePt t="36609" x="1536700" y="4800600"/>
          <p14:tracePt t="36899" x="1530350" y="4800600"/>
          <p14:tracePt t="36953" x="1524000" y="4800600"/>
          <p14:tracePt t="37443" x="1530350" y="4800600"/>
          <p14:tracePt t="37457" x="1536700" y="4800600"/>
          <p14:tracePt t="37510" x="1549400" y="4800600"/>
          <p14:tracePt t="37541" x="1555750" y="4800600"/>
          <p14:tracePt t="37547" x="1568450" y="4800600"/>
          <p14:tracePt t="37569" x="1574800" y="4800600"/>
          <p14:tracePt t="37666" x="1581150" y="4800600"/>
          <p14:tracePt t="37682" x="1593850" y="4800600"/>
          <p14:tracePt t="37697" x="1600200" y="4800600"/>
          <p14:tracePt t="37703" x="1606550" y="4800600"/>
          <p14:tracePt t="37727" x="1619250" y="4800600"/>
          <p14:tracePt t="37741" x="1631950" y="4800600"/>
          <p14:tracePt t="37757" x="1651000" y="4794250"/>
          <p14:tracePt t="37771" x="1657350" y="4794250"/>
          <p14:tracePt t="37794" x="1670050" y="4794250"/>
          <p14:tracePt t="37808" x="1689100" y="4794250"/>
          <p14:tracePt t="37822" x="1708150" y="4794250"/>
          <p14:tracePt t="37838" x="1714500" y="4794250"/>
          <p14:tracePt t="37846" x="1727200" y="4794250"/>
          <p14:tracePt t="37867" x="1739900" y="4794250"/>
          <p14:tracePt t="37883" x="1765300" y="4794250"/>
          <p14:tracePt t="37900" x="1778000" y="4794250"/>
          <p14:tracePt t="37916" x="1803400" y="4794250"/>
          <p14:tracePt t="37929" x="1822450" y="4794250"/>
          <p14:tracePt t="37949" x="1847850" y="4794250"/>
          <p14:tracePt t="37965" x="1860550" y="4794250"/>
          <p14:tracePt t="37983" x="1892300" y="4794250"/>
          <p14:tracePt t="37995" x="1917700" y="4794250"/>
          <p14:tracePt t="38025" x="1943100" y="4794250"/>
          <p14:tracePt t="38041" x="1955800" y="4794250"/>
          <p14:tracePt t="38054" x="1981200" y="4794250"/>
          <p14:tracePt t="38068" x="1993900" y="4794250"/>
          <p14:tracePt t="38090" x="2012950" y="4794250"/>
          <p14:tracePt t="38108" x="2032000" y="4794250"/>
          <p14:tracePt t="38122" x="2051050" y="4794250"/>
          <p14:tracePt t="38135" x="2070100" y="4794250"/>
          <p14:tracePt t="38151" x="2089150" y="4794250"/>
          <p14:tracePt t="38181" x="2095500" y="4794250"/>
          <p14:tracePt t="38210" x="2101850" y="4794250"/>
          <p14:tracePt t="38264" x="2108200" y="4794250"/>
          <p14:tracePt t="38578" x="2101850" y="4787900"/>
          <p14:tracePt t="38592" x="2082800" y="4787900"/>
          <p14:tracePt t="38614" x="2076450" y="4787900"/>
          <p14:tracePt t="38631" x="2051050" y="4781550"/>
          <p14:tracePt t="38639" x="2044700" y="4781550"/>
          <p14:tracePt t="38651" x="2038350" y="4781550"/>
          <p14:tracePt t="38667" x="2019300" y="4781550"/>
          <p14:tracePt t="38688" x="1993900" y="4781550"/>
          <p14:tracePt t="38703" x="1962150" y="4781550"/>
          <p14:tracePt t="38721" x="1943100" y="4781550"/>
          <p14:tracePt t="38734" x="1930400" y="4781550"/>
          <p14:tracePt t="38751" x="1911350" y="4781550"/>
          <p14:tracePt t="38772" x="1905000" y="4781550"/>
          <p14:tracePt t="38786" x="1879600" y="4781550"/>
          <p14:tracePt t="38801" x="1866900" y="4781550"/>
          <p14:tracePt t="38819" x="1860550" y="4781550"/>
          <p14:tracePt t="38835" x="1835150" y="4781550"/>
          <p14:tracePt t="38852" x="1816100" y="4781550"/>
          <p14:tracePt t="38869" x="1790700" y="4781550"/>
          <p14:tracePt t="38885" x="1771650" y="4781550"/>
          <p14:tracePt t="38901" x="1752600" y="4787900"/>
          <p14:tracePt t="38918" x="1727200" y="4787900"/>
          <p14:tracePt t="38935" x="1695450" y="4787900"/>
          <p14:tracePt t="38951" x="1663700" y="4794250"/>
          <p14:tracePt t="38968" x="1644650" y="4794250"/>
          <p14:tracePt t="38985" x="1625600" y="4794250"/>
          <p14:tracePt t="39019" x="1619250" y="4794250"/>
          <p14:tracePt t="39034" x="1612900" y="4794250"/>
          <p14:tracePt t="39225" x="1606550" y="4794250"/>
          <p14:tracePt t="39299" x="1600200" y="4794250"/>
          <p14:tracePt t="39330" x="1593850" y="4794250"/>
          <p14:tracePt t="39345" x="1574800" y="4794250"/>
          <p14:tracePt t="39367" x="1562100" y="4794250"/>
          <p14:tracePt t="39381" x="1555750" y="4800600"/>
          <p14:tracePt t="39396" x="1536700" y="4800600"/>
          <p14:tracePt t="39411" x="1517650" y="4806950"/>
          <p14:tracePt t="39420" x="1511300" y="4806950"/>
          <p14:tracePt t="39440" x="1498600" y="4806950"/>
          <p14:tracePt t="39455" x="1492250" y="4813300"/>
          <p14:tracePt t="39740" x="1492250" y="4800600"/>
          <p14:tracePt t="39754" x="1492250" y="4787900"/>
          <p14:tracePt t="39769" x="1492250" y="4781550"/>
          <p14:tracePt t="39784" x="1492250" y="4775200"/>
          <p14:tracePt t="39807" x="1492250" y="4768850"/>
          <p14:tracePt t="39851" x="1492250" y="4762500"/>
          <p14:tracePt t="39888" x="1492250" y="4749800"/>
          <p14:tracePt t="39926" x="1492250" y="4743450"/>
          <p14:tracePt t="39941" x="1492250" y="4730750"/>
          <p14:tracePt t="39978" x="1492250" y="4711700"/>
          <p14:tracePt t="39993" x="1485900" y="4705350"/>
          <p14:tracePt t="40009" x="1485900" y="4692650"/>
          <p14:tracePt t="40030" x="1479550" y="4679950"/>
          <p14:tracePt t="40047" x="1479550" y="4673600"/>
          <p14:tracePt t="40053" x="1479550" y="4660900"/>
          <p14:tracePt t="40106" x="1473200" y="4648200"/>
          <p14:tracePt t="40120" x="1473200" y="4641850"/>
          <p14:tracePt t="40137" x="1466850" y="4635500"/>
          <p14:tracePt t="40149" x="1466850" y="4629150"/>
          <p14:tracePt t="40165" x="1466850" y="4622800"/>
          <p14:tracePt t="40187" x="1466850" y="4610100"/>
          <p14:tracePt t="40202" x="1460500" y="4603750"/>
          <p14:tracePt t="40224" x="1454150" y="4591050"/>
          <p14:tracePt t="40239" x="1447800" y="4578350"/>
          <p14:tracePt t="40265" x="1441450" y="4578350"/>
          <p14:tracePt t="40292" x="1422400" y="4572000"/>
          <p14:tracePt t="40307" x="1403350" y="4565650"/>
          <p14:tracePt t="40322" x="1390650" y="4565650"/>
          <p14:tracePt t="40337" x="1358900" y="4565650"/>
          <p14:tracePt t="40351" x="1346200" y="4565650"/>
          <p14:tracePt t="40368" x="1314450" y="4565650"/>
          <p14:tracePt t="40382" x="1270000" y="4565650"/>
          <p14:tracePt t="40404" x="1257300" y="4565650"/>
          <p14:tracePt t="40413" x="1238250" y="4565650"/>
          <p14:tracePt t="40433" x="1212850" y="4572000"/>
          <p14:tracePt t="40463" x="1206500" y="4572000"/>
          <p14:tracePt t="41000" x="1212850" y="4572000"/>
          <p14:tracePt t="41013" x="1219200" y="4572000"/>
          <p14:tracePt t="41029" x="1244600" y="4572000"/>
          <p14:tracePt t="41043" x="1276350" y="4572000"/>
          <p14:tracePt t="41057" x="1301750" y="4572000"/>
          <p14:tracePt t="41074" x="1352550" y="4572000"/>
          <p14:tracePt t="41094" x="1416050" y="4572000"/>
          <p14:tracePt t="41109" x="1479550" y="4572000"/>
          <p14:tracePt t="41125" x="1549400" y="4572000"/>
          <p14:tracePt t="41156" x="1651000" y="4578350"/>
          <p14:tracePt t="41171" x="1752600" y="4584700"/>
          <p14:tracePt t="41184" x="1841500" y="4584700"/>
          <p14:tracePt t="41199" x="1987550" y="4610100"/>
          <p14:tracePt t="41222" x="2108200" y="4629150"/>
          <p14:tracePt t="41231" x="2254250" y="4648200"/>
          <p14:tracePt t="41253" x="2349500" y="4667250"/>
          <p14:tracePt t="41267" x="2425700" y="4679950"/>
          <p14:tracePt t="41282" x="2463800" y="4692650"/>
          <p14:tracePt t="41298" x="2482850" y="4699000"/>
          <p14:tracePt t="41311" x="2508250" y="4705350"/>
          <p14:tracePt t="41326" x="2508250" y="4711700"/>
          <p14:tracePt t="41341" x="2514600" y="4711700"/>
          <p14:tracePt t="41356" x="2527300" y="4718050"/>
          <p14:tracePt t="41373" x="2552700" y="4730750"/>
          <p14:tracePt t="41394" x="2584450" y="4743450"/>
          <p14:tracePt t="41423" x="2590800" y="4749800"/>
          <p14:tracePt t="41445" x="2597150" y="4756150"/>
          <p14:tracePt t="41455" x="2603500" y="4756150"/>
          <p14:tracePt t="41467" x="2616200" y="4762500"/>
          <p14:tracePt t="41483" x="2628900" y="4775200"/>
          <p14:tracePt t="41498" x="2635250" y="4781550"/>
          <p14:tracePt t="41514" x="2647950" y="4787900"/>
          <p14:tracePt t="41535" x="2654300" y="4787900"/>
          <p14:tracePt t="41550" x="2660650" y="4787900"/>
          <p14:tracePt t="41565" x="2660650" y="4794250"/>
          <p14:tracePt t="41790" x="2660650" y="4800600"/>
          <p14:tracePt t="41851" x="2654300" y="4800600"/>
          <p14:tracePt t="42021" x="2660650" y="4806950"/>
          <p14:tracePt t="42044" x="2667000" y="4826000"/>
          <p14:tracePt t="42051" x="2673350" y="4838700"/>
          <p14:tracePt t="42228" x="2679700" y="4838700"/>
          <p14:tracePt t="42243" x="2686050" y="4838700"/>
          <p14:tracePt t="42461" x="2686050" y="4832350"/>
          <p14:tracePt t="42810" x="2679700" y="4832350"/>
          <p14:tracePt t="42998" x="2686050" y="4826000"/>
          <p14:tracePt t="43035" x="2692400" y="4826000"/>
          <p14:tracePt t="43042" x="2705100" y="4826000"/>
          <p14:tracePt t="43057" x="2711450" y="4826000"/>
          <p14:tracePt t="43072" x="2717800" y="4819650"/>
          <p14:tracePt t="43090" x="2730500" y="4819650"/>
          <p14:tracePt t="43107" x="2743200" y="4819650"/>
          <p14:tracePt t="43122" x="2755900" y="4819650"/>
          <p14:tracePt t="43137" x="2768600" y="4819650"/>
          <p14:tracePt t="43153" x="2787650" y="4819650"/>
          <p14:tracePt t="43175" x="2813050" y="4819650"/>
          <p14:tracePt t="43190" x="2825750" y="4813300"/>
          <p14:tracePt t="43200" x="2844800" y="4813300"/>
          <p14:tracePt t="43217" x="2870200" y="4813300"/>
          <p14:tracePt t="43233" x="2895600" y="4813300"/>
          <p14:tracePt t="43250" x="2914650" y="4813300"/>
          <p14:tracePt t="43267" x="2940050" y="4813300"/>
          <p14:tracePt t="43282" x="2971800" y="4813300"/>
          <p14:tracePt t="43299" x="2984500" y="4813300"/>
          <p14:tracePt t="43316" x="2997200" y="4813300"/>
          <p14:tracePt t="43333" x="3035300" y="4819650"/>
          <p14:tracePt t="43349" x="3067050" y="4819650"/>
          <p14:tracePt t="43368" x="3111500" y="4819650"/>
          <p14:tracePt t="43385" x="3155950" y="4819650"/>
          <p14:tracePt t="43415" x="3194050" y="4826000"/>
          <p14:tracePt t="43436" x="3270250" y="4826000"/>
          <p14:tracePt t="43452" x="3282950" y="4826000"/>
          <p14:tracePt t="43485" x="3302000" y="4826000"/>
          <p14:tracePt t="43505" x="3308350" y="4826000"/>
          <p14:tracePt t="43527" x="3314700" y="4826000"/>
          <p14:tracePt t="43563" x="3314700" y="4832350"/>
          <p14:tracePt t="43578" x="3321050" y="4832350"/>
          <p14:tracePt t="44050" x="3314700" y="4832350"/>
          <p14:tracePt t="44085" x="3308350" y="4832350"/>
          <p14:tracePt t="44102" x="3289300" y="4838700"/>
          <p14:tracePt t="44116" x="3263900" y="4845050"/>
          <p14:tracePt t="44146" x="3238500" y="4845050"/>
          <p14:tracePt t="44160" x="3200400" y="4845050"/>
          <p14:tracePt t="44174" x="3155950" y="4851400"/>
          <p14:tracePt t="44190" x="3111500" y="4851400"/>
          <p14:tracePt t="44207" x="3048000" y="4851400"/>
          <p14:tracePt t="44227" x="2984500" y="4851400"/>
          <p14:tracePt t="44242" x="2927350" y="4851400"/>
          <p14:tracePt t="44256" x="2876550" y="4851400"/>
          <p14:tracePt t="44272" x="2851150" y="4851400"/>
          <p14:tracePt t="44295" x="2819400" y="4851400"/>
          <p14:tracePt t="44303" x="2806700" y="4851400"/>
          <p14:tracePt t="44317" x="2787650" y="4851400"/>
          <p14:tracePt t="44332" x="2768600" y="4851400"/>
          <p14:tracePt t="44347" x="2755900" y="4851400"/>
          <p14:tracePt t="44367" x="2743200" y="4851400"/>
          <p14:tracePt t="44487" x="2749550" y="4851400"/>
          <p14:tracePt t="44503" x="2768600" y="4851400"/>
          <p14:tracePt t="44526" x="2813050" y="4851400"/>
          <p14:tracePt t="44541" x="2876550" y="4851400"/>
          <p14:tracePt t="44555" x="2940050" y="4864100"/>
          <p14:tracePt t="44570" x="3009900" y="4864100"/>
          <p14:tracePt t="44592" x="3067050" y="4864100"/>
          <p14:tracePt t="44609" x="3098800" y="4864100"/>
          <p14:tracePt t="44617" x="3111500" y="4864100"/>
          <p14:tracePt t="44632" x="3130550" y="4864100"/>
          <p14:tracePt t="44646" x="3168650" y="4864100"/>
          <p14:tracePt t="44697" x="3175000" y="4864100"/>
          <p14:tracePt t="44889" x="3181350" y="4864100"/>
          <p14:tracePt t="44920" x="3194050" y="4864100"/>
          <p14:tracePt t="44928" x="3206750" y="4857750"/>
          <p14:tracePt t="44942" x="3232150" y="4851400"/>
          <p14:tracePt t="44958" x="3276600" y="4851400"/>
          <p14:tracePt t="44981" x="3308350" y="4845050"/>
          <p14:tracePt t="44996" x="3359150" y="4845050"/>
          <p14:tracePt t="45010" x="3403600" y="4845050"/>
          <p14:tracePt t="45026" x="3460750" y="4838700"/>
          <p14:tracePt t="45048" x="3473450" y="4838700"/>
          <p14:tracePt t="45062" x="3517900" y="4832350"/>
          <p14:tracePt t="45077" x="3524250" y="4832350"/>
          <p14:tracePt t="45123" x="3536950" y="4826000"/>
          <p14:tracePt t="45137" x="3543300" y="4826000"/>
          <p14:tracePt t="45204" x="3543300" y="4819650"/>
          <p14:tracePt t="45263" x="3543300" y="4813300"/>
          <p14:tracePt t="45277" x="3543300" y="4800600"/>
          <p14:tracePt t="45293" x="3543300" y="4781550"/>
          <p14:tracePt t="45309" x="3543300" y="4749800"/>
          <p14:tracePt t="45323" x="3543300" y="4705350"/>
          <p14:tracePt t="45345" x="3530600" y="4648200"/>
          <p14:tracePt t="45360" x="3517900" y="4591050"/>
          <p14:tracePt t="45375" x="3511550" y="4565650"/>
          <p14:tracePt t="45390" x="3511550" y="4552950"/>
          <p14:tracePt t="45405" x="3511550" y="4546600"/>
          <p14:tracePt t="45419" x="3511550" y="4533900"/>
          <p14:tracePt t="45576" x="3524250" y="4533900"/>
          <p14:tracePt t="45590" x="3581400" y="4540250"/>
          <p14:tracePt t="45605" x="3663950" y="4546600"/>
          <p14:tracePt t="45621" x="3771900" y="4552950"/>
          <p14:tracePt t="45643" x="3848100" y="4565650"/>
          <p14:tracePt t="45658" x="3873500" y="4572000"/>
          <p14:tracePt t="45674" x="3924300" y="4572000"/>
          <p14:tracePt t="45688" x="3949700" y="4572000"/>
          <p14:tracePt t="46350" x="3943350" y="4572000"/>
          <p14:tracePt t="46382" x="3937000" y="4572000"/>
          <p14:tracePt t="46761" x="3930650" y="4572000"/>
          <p14:tracePt t="47006" x="3924300" y="4572000"/>
          <p14:tracePt t="47038" x="3911600" y="4572000"/>
          <p14:tracePt t="47075" x="3898900" y="4578350"/>
          <p14:tracePt t="47112" x="3886200" y="4578350"/>
          <p14:tracePt t="47120" x="3854450" y="4584700"/>
          <p14:tracePt t="47148" x="3810000" y="4584700"/>
          <p14:tracePt t="47162" x="3765550" y="4591050"/>
          <p14:tracePt t="47178" x="3746500" y="4591050"/>
          <p14:tracePt t="47200" x="3695700" y="4591050"/>
          <p14:tracePt t="47215" x="3651250" y="4591050"/>
          <p14:tracePt t="47230" x="3638550" y="4591050"/>
          <p14:tracePt t="47246" x="3638550" y="4597400"/>
          <p14:tracePt t="47297" x="3632200" y="4603750"/>
          <p14:tracePt t="47306" x="3625850" y="4610100"/>
          <p14:tracePt t="47320" x="3619500" y="4629150"/>
          <p14:tracePt t="47335" x="3613150" y="4654550"/>
          <p14:tracePt t="47358" x="3600450" y="4699000"/>
          <p14:tracePt t="47374" x="3594100" y="4756150"/>
          <p14:tracePt t="47387" x="3575050" y="4832350"/>
          <p14:tracePt t="47402" x="3562350" y="4876800"/>
          <p14:tracePt t="47424" x="3549650" y="4933950"/>
          <p14:tracePt t="47438" x="3536950" y="4959350"/>
          <p14:tracePt t="47446" x="3530600" y="4972050"/>
          <p14:tracePt t="47463" x="3524250" y="5016500"/>
          <p14:tracePt t="47477" x="3511550" y="5060950"/>
          <p14:tracePt t="47500" x="3486150" y="5118100"/>
          <p14:tracePt t="47513" x="3479800" y="5137150"/>
          <p14:tracePt t="47530" x="3473450" y="5162550"/>
          <p14:tracePt t="47641" x="3467100" y="5162550"/>
          <p14:tracePt t="47671" x="3460750" y="5168900"/>
          <p14:tracePt t="47700" x="3454400" y="5168900"/>
          <p14:tracePt t="47841" x="3448050" y="5168900"/>
          <p14:tracePt t="47909" x="3448050" y="5156200"/>
          <p14:tracePt t="47916" x="3448050" y="5143500"/>
          <p14:tracePt t="47931" x="3448050" y="5137150"/>
          <p14:tracePt t="47953" x="3454400" y="5111750"/>
          <p14:tracePt t="47968" x="3460750" y="5086350"/>
          <p14:tracePt t="47982" x="3460750" y="5054600"/>
          <p14:tracePt t="47998" x="3460750" y="5041900"/>
          <p14:tracePt t="48035" x="3460750" y="5035550"/>
          <p14:tracePt t="48336" x="3448050" y="5029200"/>
          <p14:tracePt t="48349" x="3409950" y="5016500"/>
          <p14:tracePt t="48364" x="3365500" y="5003800"/>
          <p14:tracePt t="48380" x="3302000" y="4984750"/>
          <p14:tracePt t="48394" x="3276600" y="4978400"/>
          <p14:tracePt t="48408" x="3219450" y="4965700"/>
          <p14:tracePt t="48422" x="3206750" y="4959350"/>
          <p14:tracePt t="48528" x="3219450" y="4959350"/>
          <p14:tracePt t="48536" x="3232150" y="4959350"/>
          <p14:tracePt t="48550" x="3257550" y="4965700"/>
          <p14:tracePt t="48565" x="3276600" y="4972050"/>
          <p14:tracePt t="48580" x="3314700" y="4978400"/>
          <p14:tracePt t="48597" x="3365500" y="4997450"/>
          <p14:tracePt t="48613" x="3371850" y="5003800"/>
          <p14:tracePt t="48631" x="3390900" y="5010150"/>
          <p14:tracePt t="48735" x="3397250" y="5010150"/>
          <p14:tracePt t="48751" x="3397250" y="5016500"/>
          <p14:tracePt t="48774" x="3403600" y="5029200"/>
          <p14:tracePt t="48788" x="3403600" y="5035550"/>
          <p14:tracePt t="48827" x="3403600" y="5054600"/>
          <p14:tracePt t="48848" x="3409950" y="5067300"/>
          <p14:tracePt t="48863" x="3409950" y="5073650"/>
          <p14:tracePt t="48879" x="3416300" y="5099050"/>
          <p14:tracePt t="48892" x="3422650" y="5118100"/>
          <p14:tracePt t="48915" x="3422650" y="5143500"/>
          <p14:tracePt t="48929" x="3429000" y="5143500"/>
          <p14:tracePt t="48945" x="3429000" y="5162550"/>
          <p14:tracePt t="48963" x="3435350" y="5175250"/>
          <p14:tracePt t="48982" x="3435350" y="5181600"/>
          <p14:tracePt t="48997" x="3435350" y="5187950"/>
          <p14:tracePt t="49182" x="3435350" y="5181600"/>
          <p14:tracePt t="49228" x="3435350" y="5168900"/>
          <p14:tracePt t="49243" x="3435350" y="5162550"/>
          <p14:tracePt t="49258" x="3435350" y="5156200"/>
          <p14:tracePt t="49348" x="3435350" y="5149850"/>
          <p14:tracePt t="49526" x="3435350" y="5143500"/>
          <p14:tracePt t="49593" x="3435350" y="5137150"/>
          <p14:tracePt t="49794" x="3448050" y="5137150"/>
          <p14:tracePt t="49823" x="3454400" y="5137150"/>
          <p14:tracePt t="49838" x="3460750" y="5137150"/>
          <p14:tracePt t="49853" x="3473450" y="5137150"/>
          <p14:tracePt t="49891" x="3479800" y="5137150"/>
          <p14:tracePt t="49952" x="3486150" y="5137150"/>
          <p14:tracePt t="50116" x="3467100" y="5130800"/>
          <p14:tracePt t="50122" x="3460750" y="5130800"/>
          <p14:tracePt t="50137" x="3454400" y="5124450"/>
          <p14:tracePt t="50155" x="3441700" y="5124450"/>
          <p14:tracePt t="50219" x="3435350" y="5124450"/>
          <p14:tracePt t="50325" x="3441700" y="5124450"/>
          <p14:tracePt t="50346" x="3460750" y="5118100"/>
          <p14:tracePt t="50376" x="3479800" y="5118100"/>
          <p14:tracePt t="50399" x="3486150" y="5111750"/>
          <p14:tracePt t="50584" x="3486150" y="5105400"/>
          <p14:tracePt t="50614" x="3486150" y="5092700"/>
          <p14:tracePt t="50623" x="3492500" y="5067300"/>
          <p14:tracePt t="50644" x="3498850" y="5041900"/>
          <p14:tracePt t="50658" x="3511550" y="5016500"/>
          <p14:tracePt t="50673" x="3524250" y="4984750"/>
          <p14:tracePt t="50696" x="3530600" y="4972050"/>
          <p14:tracePt t="50710" x="3543300" y="4940300"/>
          <p14:tracePt t="50726" x="3549650" y="4927600"/>
          <p14:tracePt t="50740" x="3549650" y="4921250"/>
          <p14:tracePt t="50747" x="3556000" y="4914900"/>
          <p14:tracePt t="50770" x="3562350" y="4908550"/>
          <p14:tracePt t="50786" x="3568700" y="4895850"/>
          <p14:tracePt t="50815" x="3568700" y="4889500"/>
          <p14:tracePt t="50837" x="3568700" y="4883150"/>
          <p14:tracePt t="50868" x="3575050" y="4883150"/>
          <p14:tracePt t="50898" x="3575050" y="4876800"/>
          <p14:tracePt t="50922" x="3581400" y="4870450"/>
          <p14:tracePt t="50943" x="3587750" y="4857750"/>
          <p14:tracePt t="50958" x="3587750" y="4851400"/>
          <p14:tracePt t="50974" x="3587750" y="4838700"/>
          <p14:tracePt t="50994" x="3587750" y="4826000"/>
          <p14:tracePt t="51009" x="3587750" y="4819650"/>
          <p14:tracePt t="51023" x="3587750" y="4794250"/>
          <p14:tracePt t="51041" x="3587750" y="4775200"/>
          <p14:tracePt t="51069" x="3587750" y="4756150"/>
          <p14:tracePt t="51084" x="3587750" y="4749800"/>
          <p14:tracePt t="51102" x="3587750" y="4743450"/>
          <p14:tracePt t="51114" x="3587750" y="4737100"/>
          <p14:tracePt t="51144" x="3587750" y="4730750"/>
          <p14:tracePt t="51227" x="3594100" y="4724400"/>
          <p14:tracePt t="51242" x="3613150" y="4724400"/>
          <p14:tracePt t="51257" x="3638550" y="4718050"/>
          <p14:tracePt t="51271" x="3663950" y="4711700"/>
          <p14:tracePt t="51292" x="3695700" y="4705350"/>
          <p14:tracePt t="51306" x="3708400" y="4705350"/>
          <p14:tracePt t="51323" x="3721100" y="4699000"/>
          <p14:tracePt t="51337" x="3727450" y="4699000"/>
          <p14:tracePt t="51368" x="3727450" y="4686300"/>
          <p14:tracePt t="51398" x="3727450" y="4673600"/>
          <p14:tracePt t="51434" x="3727450" y="4667250"/>
          <p14:tracePt t="51448" x="3714750" y="4660900"/>
          <p14:tracePt t="51464" x="3695700" y="4641850"/>
          <p14:tracePt t="51479" x="3670300" y="4629150"/>
          <p14:tracePt t="51495" x="3651250" y="4622800"/>
          <p14:tracePt t="51516" x="3638550" y="4616450"/>
          <p14:tracePt t="51530" x="3625850" y="4610100"/>
          <p14:tracePt t="51553" x="3619500" y="4610100"/>
          <p14:tracePt t="51567" x="3606800" y="4603750"/>
          <p14:tracePt t="51583" x="3600450" y="4603750"/>
          <p14:tracePt t="51701" x="3600450" y="4597400"/>
          <p14:tracePt t="51731" x="3632200" y="4597400"/>
          <p14:tracePt t="51747" x="3670300" y="4597400"/>
          <p14:tracePt t="51761" x="3702050" y="4591050"/>
          <p14:tracePt t="51777" x="3714750" y="4591050"/>
          <p14:tracePt t="51791" x="3727450" y="4584700"/>
          <p14:tracePt t="51889" x="3708400" y="4584700"/>
          <p14:tracePt t="51904" x="3683000" y="4578350"/>
          <p14:tracePt t="51920" x="3632200" y="4565650"/>
          <p14:tracePt t="51936" x="3587750" y="4559300"/>
          <p14:tracePt t="51957" x="3568700" y="4559300"/>
          <p14:tracePt t="51964" x="3562350" y="4559300"/>
          <p14:tracePt t="52552" x="3562350" y="4565650"/>
          <p14:tracePt t="52595" x="3562350" y="4578350"/>
          <p14:tracePt t="52610" x="3562350" y="4591050"/>
          <p14:tracePt t="52640" x="3562350" y="4622800"/>
          <p14:tracePt t="52656" x="3562350" y="4673600"/>
          <p14:tracePt t="52670" x="3562350" y="4743450"/>
          <p14:tracePt t="52685" x="3562350" y="4787900"/>
          <p14:tracePt t="52707" x="3562350" y="4838700"/>
          <p14:tracePt t="52723" x="3562350" y="4895850"/>
          <p14:tracePt t="52737" x="3562350" y="4921250"/>
          <p14:tracePt t="52752" x="3562350" y="4953000"/>
          <p14:tracePt t="52775" x="3562350" y="4978400"/>
          <p14:tracePt t="52791" x="3562350" y="4991100"/>
          <p14:tracePt t="52797" x="3556000" y="5003800"/>
          <p14:tracePt t="52812" x="3549650" y="5035550"/>
          <p14:tracePt t="52827" x="3549650" y="5054600"/>
          <p14:tracePt t="52849" x="3543300" y="5060950"/>
          <p14:tracePt t="52865" x="3530600" y="5086350"/>
          <p14:tracePt t="52896" x="3524250" y="5092700"/>
          <p14:tracePt t="52910" x="3517900" y="5099050"/>
          <p14:tracePt t="52933" x="3511550" y="5099050"/>
          <p14:tracePt t="52985" x="3505200" y="5099050"/>
          <p14:tracePt t="53037" x="3492500" y="5099050"/>
          <p14:tracePt t="53193" x="3486150" y="5099050"/>
          <p14:tracePt t="53210" x="3486150" y="5092700"/>
          <p14:tracePt t="53231" x="3486150" y="5086350"/>
          <p14:tracePt t="53245" x="3486150" y="5080000"/>
          <p14:tracePt t="53261" x="3479800" y="5080000"/>
          <p14:tracePt t="53305" x="3479800" y="5073650"/>
          <p14:tracePt t="53320" x="3479800" y="5067300"/>
          <p14:tracePt t="53352" x="3479800" y="5060950"/>
          <p14:tracePt t="53388" x="3473450" y="5060950"/>
          <p14:tracePt t="53403" x="3473450" y="5054600"/>
          <p14:tracePt t="53416" x="3473450" y="5041900"/>
          <p14:tracePt t="53604" x="3473450" y="5035550"/>
          <p14:tracePt t="53670" x="3473450" y="5029200"/>
          <p14:tracePt t="53717" x="3467100" y="5029200"/>
          <p14:tracePt t="53760" x="3460750" y="5022850"/>
          <p14:tracePt t="53805" x="3454400" y="5016500"/>
          <p14:tracePt t="53871" x="3448050" y="5016500"/>
          <p14:tracePt t="53945" x="3454400" y="5010150"/>
          <p14:tracePt t="53967" x="3467100" y="5010150"/>
          <p14:tracePt t="53983" x="3486150" y="5010150"/>
          <p14:tracePt t="53998" x="3505200" y="5010150"/>
          <p14:tracePt t="54013" x="3511550" y="5010150"/>
          <p14:tracePt t="54028" x="3530600" y="5010150"/>
          <p14:tracePt t="54058" x="3536950" y="5010150"/>
          <p14:tracePt t="54156" x="3530600" y="5010150"/>
          <p14:tracePt t="54172" x="3517900" y="5010150"/>
          <p14:tracePt t="54194" x="3486150" y="5010150"/>
          <p14:tracePt t="54208" x="3467100" y="5010150"/>
          <p14:tracePt t="54215" x="3460750" y="5003800"/>
          <p14:tracePt t="54266" x="3454400" y="5003800"/>
          <p14:tracePt t="54363" x="3460750" y="5010150"/>
          <p14:tracePt t="54371" x="3473450" y="5010150"/>
          <p14:tracePt t="54385" x="3479800" y="5010150"/>
          <p14:tracePt t="54453" x="3479800" y="5016500"/>
          <p14:tracePt t="54507" x="3479800" y="5022850"/>
          <p14:tracePt t="54564" x="3479800" y="5029200"/>
          <p14:tracePt t="54663" x="3473450" y="5029200"/>
          <p14:tracePt t="54677" x="3473450" y="5035550"/>
          <p14:tracePt t="54721" x="3467100" y="5035550"/>
          <p14:tracePt t="54923" x="3460750" y="5035550"/>
          <p14:tracePt t="55027" x="0" y="0"/>
        </p14:tracePtLst>
        <p14:tracePtLst>
          <p14:tracePt t="76447" x="3454400" y="5029200"/>
          <p14:tracePt t="76500" x="3454400" y="5022850"/>
          <p14:tracePt t="76538" x="3454400" y="5016500"/>
          <p14:tracePt t="76561" x="3454400" y="5010150"/>
          <p14:tracePt t="76576" x="3454400" y="5003800"/>
          <p14:tracePt t="76590" x="3454400" y="4997450"/>
          <p14:tracePt t="76613" x="3454400" y="4984750"/>
          <p14:tracePt t="76644" x="3454400" y="4978400"/>
          <p14:tracePt t="76658" x="3448050" y="4965700"/>
          <p14:tracePt t="76697" x="3448050" y="4959350"/>
          <p14:tracePt t="76710" x="3448050" y="4953000"/>
          <p14:tracePt t="76717" x="3448050" y="4946650"/>
          <p14:tracePt t="76733" x="3454400" y="4927600"/>
          <p14:tracePt t="76748" x="3492500" y="4902200"/>
          <p14:tracePt t="76772" x="3556000" y="4851400"/>
          <p14:tracePt t="76784" x="3651250" y="4775200"/>
          <p14:tracePt t="76799" x="3759200" y="4705350"/>
          <p14:tracePt t="76813" x="3930650" y="4584700"/>
          <p14:tracePt t="76837" x="4070350" y="4483100"/>
          <p14:tracePt t="76852" x="4248150" y="4343400"/>
          <p14:tracePt t="76867" x="4425950" y="4203700"/>
          <p14:tracePt t="76875" x="4470400" y="4152900"/>
          <p14:tracePt t="76890" x="4584700" y="4051300"/>
          <p14:tracePt t="76912" x="4775200" y="3848100"/>
          <p14:tracePt t="76926" x="4965700" y="3638550"/>
          <p14:tracePt t="76941" x="5118100" y="3422650"/>
          <p14:tracePt t="76957" x="5207000" y="3276600"/>
          <p14:tracePt t="76973" x="5251450" y="3194050"/>
          <p14:tracePt t="76993" x="5289550" y="3073400"/>
          <p14:tracePt t="77008" x="5314950" y="2978150"/>
          <p14:tracePt t="77024" x="5334000" y="2908300"/>
          <p14:tracePt t="77037" x="5340350" y="2882900"/>
          <p14:tracePt t="77055" x="5346700" y="2838450"/>
          <p14:tracePt t="77070" x="5346700" y="2774950"/>
          <p14:tracePt t="77087" x="5346700" y="2711450"/>
          <p14:tracePt t="77102" x="5327650" y="2635250"/>
          <p14:tracePt t="77119" x="5308600" y="2578100"/>
          <p14:tracePt t="77137" x="5302250" y="2527300"/>
          <p14:tracePt t="77152" x="5289550" y="2451100"/>
          <p14:tracePt t="77169" x="5270500" y="2330450"/>
          <p14:tracePt t="77187" x="5257800" y="2203450"/>
          <p14:tracePt t="77221" x="5251450" y="2070100"/>
          <p14:tracePt t="77237" x="5251450" y="1987550"/>
          <p14:tracePt t="77240" x="5251450" y="1854200"/>
          <p14:tracePt t="77257" x="5251450" y="1771650"/>
          <p14:tracePt t="77270" x="5264150" y="1682750"/>
          <p14:tracePt t="77291" x="5264150" y="1587500"/>
          <p14:tracePt t="77307" x="5264150" y="1504950"/>
          <p14:tracePt t="77325" x="5270500" y="1428750"/>
          <p14:tracePt t="77339" x="5270500" y="1397000"/>
          <p14:tracePt t="77354" x="5276850" y="1397000"/>
          <p14:tracePt t="77370" x="5276850" y="1371600"/>
          <p14:tracePt t="77388" x="5289550" y="1333500"/>
          <p14:tracePt t="77404" x="5302250" y="1320800"/>
          <p14:tracePt t="77421" x="5308600" y="1301750"/>
          <p14:tracePt t="77439" x="5314950" y="1289050"/>
          <p14:tracePt t="77454" x="5353050" y="1270000"/>
          <p14:tracePt t="77470" x="5410200" y="1244600"/>
          <p14:tracePt t="77489" x="5473700" y="1219200"/>
          <p14:tracePt t="77505" x="5549900" y="1206500"/>
          <p14:tracePt t="77522" x="5619750" y="1193800"/>
          <p14:tracePt t="77541" x="5670550" y="1181100"/>
          <p14:tracePt t="77555" x="5708650" y="1174750"/>
          <p14:tracePt t="77590" x="5740400" y="1174750"/>
          <p14:tracePt t="77607" x="5753100" y="1174750"/>
          <p14:tracePt t="77620" x="5772150" y="1174750"/>
          <p14:tracePt t="77635" x="5784850" y="1174750"/>
          <p14:tracePt t="77673" x="5791200" y="1174750"/>
          <p14:tracePt t="77697" x="5810250" y="1174750"/>
          <p14:tracePt t="77710" x="5822950" y="1174750"/>
          <p14:tracePt t="77733" x="5854700" y="1174750"/>
          <p14:tracePt t="77747" x="5892800" y="1181100"/>
          <p14:tracePt t="77761" x="5911850" y="1181100"/>
          <p14:tracePt t="77776" x="5949950" y="1187450"/>
          <p14:tracePt t="77792" x="5962650" y="1187450"/>
          <p14:tracePt t="77814" x="5975350" y="1187450"/>
          <p14:tracePt t="77825" x="5981700" y="1193800"/>
          <p14:tracePt t="77852" x="5994400" y="1212850"/>
          <p14:tracePt t="77868" x="6000750" y="1219200"/>
          <p14:tracePt t="77890" x="6007100" y="1244600"/>
          <p14:tracePt t="77903" x="6013450" y="1289050"/>
          <p14:tracePt t="77918" x="6013450" y="1320800"/>
          <p14:tracePt t="77933" x="6013450" y="1377950"/>
          <p14:tracePt t="77956" x="6013450" y="1397000"/>
          <p14:tracePt t="77972" x="6013450" y="1447800"/>
          <p14:tracePt t="77985" x="6013450" y="1466850"/>
          <p14:tracePt t="78009" x="6019800" y="1504950"/>
          <p14:tracePt t="78030" x="6026150" y="1543050"/>
          <p14:tracePt t="78045" x="6032500" y="1587500"/>
          <p14:tracePt t="78061" x="6038850" y="1600200"/>
          <p14:tracePt t="78075" x="6051550" y="1625600"/>
          <p14:tracePt t="78090" x="6070600" y="1676400"/>
          <p14:tracePt t="78111" x="6083300" y="1689100"/>
          <p14:tracePt t="78126" x="6102350" y="1733550"/>
          <p14:tracePt t="78142" x="6108700" y="1746250"/>
          <p14:tracePt t="78153" x="6121400" y="1758950"/>
          <p14:tracePt t="78171" x="6127750" y="1765300"/>
          <p14:tracePt t="78191" x="6153150" y="1784350"/>
          <p14:tracePt t="78204" x="6165850" y="1797050"/>
          <p14:tracePt t="78220" x="6178550" y="1803400"/>
          <p14:tracePt t="78238" x="6210300" y="1816100"/>
          <p14:tracePt t="78254" x="6248400" y="1841500"/>
          <p14:tracePt t="78272" x="6305550" y="1866900"/>
          <p14:tracePt t="78287" x="6330950" y="1879600"/>
          <p14:tracePt t="78305" x="6369050" y="1898650"/>
          <p14:tracePt t="78338" x="6419850" y="1924050"/>
          <p14:tracePt t="78354" x="6477000" y="1949450"/>
          <p14:tracePt t="78371" x="6584950" y="1993900"/>
          <p14:tracePt t="78389" x="6661150" y="2032000"/>
          <p14:tracePt t="78421" x="6718300" y="2057400"/>
          <p14:tracePt t="78439" x="6819900" y="2082800"/>
          <p14:tracePt t="78454" x="6838950" y="2089150"/>
          <p14:tracePt t="78471" x="6883400" y="2108200"/>
          <p14:tracePt t="78488" x="6940550" y="2114550"/>
          <p14:tracePt t="78504" x="6985000" y="2120900"/>
          <p14:tracePt t="78520" x="7004050" y="2127250"/>
          <p14:tracePt t="78538" x="7010400" y="2127250"/>
          <p14:tracePt t="78581" x="7023100" y="2127250"/>
          <p14:tracePt t="78596" x="7029450" y="2127250"/>
          <p14:tracePt t="78687" x="7029450" y="2133600"/>
          <p14:tracePt t="78708" x="7016750" y="2139950"/>
          <p14:tracePt t="78723" x="6985000" y="2146300"/>
          <p14:tracePt t="78739" x="6940550" y="2146300"/>
          <p14:tracePt t="78752" x="6896100" y="2146300"/>
          <p14:tracePt t="78768" x="6858000" y="2146300"/>
          <p14:tracePt t="78783" x="6813550" y="2146300"/>
          <p14:tracePt t="78798" x="6756400" y="2146300"/>
          <p14:tracePt t="78812" x="6743700" y="2146300"/>
          <p14:tracePt t="78827" x="6731000" y="2146300"/>
          <p14:tracePt t="78850" x="6724650" y="2146300"/>
          <p14:tracePt t="78864" x="6718300" y="2146300"/>
          <p14:tracePt t="79007" x="6737350" y="2152650"/>
          <p14:tracePt t="79022" x="6794500" y="2178050"/>
          <p14:tracePt t="79036" x="6883400" y="2197100"/>
          <p14:tracePt t="79051" x="6978650" y="2209800"/>
          <p14:tracePt t="79075" x="7061200" y="2222500"/>
          <p14:tracePt t="79096" x="7118350" y="2235200"/>
          <p14:tracePt t="79111" x="7181850" y="2241550"/>
          <p14:tracePt t="79125" x="7239000" y="2260600"/>
          <p14:tracePt t="79148" x="7264400" y="2266950"/>
          <p14:tracePt t="79164" x="7315200" y="2279650"/>
          <p14:tracePt t="79179" x="7334250" y="2286000"/>
          <p14:tracePt t="79193" x="7340600" y="2292350"/>
          <p14:tracePt t="79208" x="7346950" y="2292350"/>
          <p14:tracePt t="79252" x="7340600" y="2292350"/>
          <p14:tracePt t="79283" x="7321550" y="2292350"/>
          <p14:tracePt t="79306" x="7289800" y="2286000"/>
          <p14:tracePt t="79321" x="7264400" y="2286000"/>
          <p14:tracePt t="79334" x="7219950" y="2279650"/>
          <p14:tracePt t="79349" x="7169150" y="2279650"/>
          <p14:tracePt t="79372" x="7112000" y="2279650"/>
          <p14:tracePt t="79389" x="7042150" y="2279650"/>
          <p14:tracePt t="79395" x="7023100" y="2286000"/>
          <p14:tracePt t="79408" x="6991350" y="2286000"/>
          <p14:tracePt t="79424" x="6934200" y="2292350"/>
          <p14:tracePt t="79448" x="6921500" y="2292350"/>
          <p14:tracePt t="79461" x="6870700" y="2298700"/>
          <p14:tracePt t="79476" x="6826250" y="2311400"/>
          <p14:tracePt t="79492" x="6769100" y="2324100"/>
          <p14:tracePt t="79508" x="6756400" y="2324100"/>
          <p14:tracePt t="79528" x="6743700" y="2330450"/>
          <p14:tracePt t="79542" x="6731000" y="2330450"/>
          <p14:tracePt t="79558" x="6724650" y="2330450"/>
          <p14:tracePt t="79634" x="6718300" y="2336800"/>
          <p14:tracePt t="79789" x="6705600" y="2336800"/>
          <p14:tracePt t="79825" x="6699250" y="2343150"/>
          <p14:tracePt t="79841" x="6680200" y="2343150"/>
          <p14:tracePt t="79857" x="6648450" y="2349500"/>
          <p14:tracePt t="79863" x="6635750" y="2349500"/>
          <p14:tracePt t="79878" x="6616700" y="2355850"/>
          <p14:tracePt t="79901" x="6597650" y="2362200"/>
          <p14:tracePt t="79916" x="6565900" y="2362200"/>
          <p14:tracePt t="79982" x="6565900" y="2368550"/>
          <p14:tracePt t="80085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Peak filter – amplify certain narrow frequency bands</a:t>
            </a:r>
          </a:p>
          <a:p>
            <a:r>
              <a:rPr lang="en-US" dirty="0" smtClean="0"/>
              <a:t>Notch filter – attenuate certain narrow frequency bands</a:t>
            </a:r>
            <a:endParaRPr lang="en-US" dirty="0"/>
          </a:p>
          <a:p>
            <a:r>
              <a:rPr lang="en-US" dirty="0" smtClean="0"/>
              <a:t>E.g</a:t>
            </a:r>
            <a:r>
              <a:rPr lang="en-US" dirty="0"/>
              <a:t>. loudness of certain frequency</a:t>
            </a:r>
          </a:p>
          <a:p>
            <a:r>
              <a:rPr lang="en-US" dirty="0"/>
              <a:t>See book for equations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Ex 10.5</a:t>
            </a:r>
          </a:p>
          <a:p>
            <a:pPr lvl="1"/>
            <a:r>
              <a:rPr lang="en-US" dirty="0" smtClean="0"/>
              <a:t>Shape of peak filter for different parameters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19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3464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45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14"/>
    </mc:Choice>
    <mc:Fallback>
      <p:transition spd="slow" advTm="7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068" x="7353300" y="2482850"/>
          <p14:tracePt t="58079" x="7404100" y="2489200"/>
          <p14:tracePt t="58103" x="7480300" y="2508250"/>
          <p14:tracePt t="58118" x="7537450" y="2527300"/>
          <p14:tracePt t="58132" x="7594600" y="2533650"/>
          <p14:tracePt t="58147" x="7645400" y="2546350"/>
          <p14:tracePt t="58156" x="7664450" y="2552700"/>
          <p14:tracePt t="58177" x="7734300" y="2571750"/>
          <p14:tracePt t="58192" x="7810500" y="2584450"/>
          <p14:tracePt t="58207" x="7893050" y="2609850"/>
          <p14:tracePt t="58223" x="7950200" y="2628900"/>
          <p14:tracePt t="58238" x="8051800" y="2660650"/>
          <p14:tracePt t="58259" x="8185150" y="2692400"/>
          <p14:tracePt t="58275" x="8356600" y="2736850"/>
          <p14:tracePt t="58292" x="8413750" y="2755900"/>
          <p14:tracePt t="58306" x="8413750" y="2762250"/>
          <p14:tracePt t="58347" x="8432800" y="2794000"/>
          <p14:tracePt t="58363" x="8432800" y="2851150"/>
          <p14:tracePt t="58378" x="8420100" y="2946400"/>
          <p14:tracePt t="58401" x="8394700" y="3054350"/>
          <p14:tracePt t="58416" x="8343900" y="3143250"/>
          <p14:tracePt t="58432" x="8286750" y="3244850"/>
          <p14:tracePt t="58447" x="8210550" y="3333750"/>
          <p14:tracePt t="58461" x="8153400" y="3397250"/>
          <p14:tracePt t="58477" x="8121650" y="3416300"/>
          <p14:tracePt t="58492" x="8013700" y="3505200"/>
          <p14:tracePt t="58507" x="7880350" y="3606800"/>
          <p14:tracePt t="58524" x="7766050" y="3702050"/>
          <p14:tracePt t="58539" x="7689850" y="3759200"/>
          <p14:tracePt t="58556" x="7620000" y="3816350"/>
          <p14:tracePt t="58575" x="7581900" y="3841750"/>
          <p14:tracePt t="58590" x="7512050" y="3879850"/>
          <p14:tracePt t="58606" x="7493000" y="3886200"/>
          <p14:tracePt t="58624" x="7454900" y="3898900"/>
          <p14:tracePt t="58640" x="7435850" y="3898900"/>
          <p14:tracePt t="58656" x="7410450" y="3905250"/>
          <p14:tracePt t="58674" x="7378700" y="3905250"/>
          <p14:tracePt t="58691" x="7283450" y="3905250"/>
          <p14:tracePt t="58723" x="7239000" y="3905250"/>
          <p14:tracePt t="58740" x="7188200" y="3905250"/>
          <p14:tracePt t="58758" x="7080250" y="3917950"/>
          <p14:tracePt t="58792" x="6997700" y="3924300"/>
          <p14:tracePt t="58808" x="6940550" y="3937000"/>
          <p14:tracePt t="58824" x="6921500" y="3937000"/>
          <p14:tracePt t="58840" x="6870700" y="3949700"/>
          <p14:tracePt t="58859" x="6845300" y="3975100"/>
          <p14:tracePt t="58874" x="6819900" y="3981450"/>
          <p14:tracePt t="58891" x="6807200" y="3987800"/>
          <p14:tracePt t="58907" x="6794500" y="4000500"/>
          <p14:tracePt t="58923" x="6794500" y="4006850"/>
          <p14:tracePt t="59014" x="6794500" y="4013200"/>
          <p14:tracePt t="59043" x="6794500" y="4019550"/>
          <p14:tracePt t="59059" x="6794500" y="4025900"/>
          <p14:tracePt t="59081" x="6807200" y="4032250"/>
          <p14:tracePt t="59097" x="6826250" y="4044950"/>
          <p14:tracePt t="59103" x="6838950" y="4051300"/>
          <p14:tracePt t="59118" x="6864350" y="4057650"/>
          <p14:tracePt t="59132" x="6896100" y="4070350"/>
          <p14:tracePt t="59154" x="6934200" y="4076700"/>
          <p14:tracePt t="59171" x="6953250" y="4083050"/>
          <p14:tracePt t="59186" x="6959600" y="4089400"/>
          <p14:tracePt t="59200" x="6972300" y="4095750"/>
          <p14:tracePt t="59288" x="6965950" y="4102100"/>
          <p14:tracePt t="59311" x="6940550" y="4114800"/>
          <p14:tracePt t="59326" x="6908800" y="4121150"/>
          <p14:tracePt t="59342" x="6851650" y="4140200"/>
          <p14:tracePt t="59356" x="6819900" y="4152900"/>
          <p14:tracePt t="59379" x="6800850" y="4159250"/>
          <p14:tracePt t="59468" x="6832600" y="4165600"/>
          <p14:tracePt t="59483" x="6864350" y="4171950"/>
          <p14:tracePt t="59499" x="6870700" y="4171950"/>
          <p14:tracePt t="59513" x="6883400" y="4171950"/>
          <p14:tracePt t="59536" x="6889750" y="4171950"/>
          <p14:tracePt t="59549" x="6896100" y="4171950"/>
          <p14:tracePt t="59655" x="6902450" y="4171950"/>
          <p14:tracePt t="59677" x="6915150" y="4171950"/>
          <p14:tracePt t="59693" x="6934200" y="4178300"/>
          <p14:tracePt t="59707" x="6959600" y="4178300"/>
          <p14:tracePt t="59721" x="6965950" y="4178300"/>
          <p14:tracePt t="59938" x="6965950" y="4184650"/>
          <p14:tracePt t="59953" x="6959600" y="4184650"/>
          <p14:tracePt t="59975" x="6946900" y="4191000"/>
          <p14:tracePt t="59983" x="6946900" y="4197350"/>
          <p14:tracePt t="60004" x="6934200" y="4197350"/>
          <p14:tracePt t="60019" x="6921500" y="4210050"/>
          <p14:tracePt t="60035" x="6896100" y="4229100"/>
          <p14:tracePt t="60050" x="6889750" y="4235450"/>
          <p14:tracePt t="60065" x="6877050" y="4248150"/>
          <p14:tracePt t="60095" x="6870700" y="4254500"/>
          <p14:tracePt t="60148" x="6870700" y="4260850"/>
          <p14:tracePt t="60305" x="6864350" y="4267200"/>
          <p14:tracePt t="60408" x="6864350" y="4260850"/>
          <p14:tracePt t="60447" x="6864350" y="4254500"/>
          <p14:tracePt t="60474" x="6864350" y="4241800"/>
          <p14:tracePt t="60489" x="6864350" y="4235450"/>
          <p14:tracePt t="60520" x="6864350" y="4222750"/>
          <p14:tracePt t="60534" x="6864350" y="4210050"/>
          <p14:tracePt t="60549" x="6864350" y="4184650"/>
          <p14:tracePt t="60564" x="6864350" y="4152900"/>
          <p14:tracePt t="60588" x="6864350" y="4108450"/>
          <p14:tracePt t="60602" x="6858000" y="4064000"/>
          <p14:tracePt t="60616" x="6858000" y="4006850"/>
          <p14:tracePt t="60632" x="6858000" y="3956050"/>
          <p14:tracePt t="60654" x="6851650" y="3892550"/>
          <p14:tracePt t="60670" x="6851650" y="3835400"/>
          <p14:tracePt t="60677" x="6851650" y="3822700"/>
          <p14:tracePt t="60694" x="6851650" y="3771900"/>
          <p14:tracePt t="60708" x="6851650" y="3727450"/>
          <p14:tracePt t="60729" x="6851650" y="3676650"/>
          <p14:tracePt t="60744" x="6838950" y="3619500"/>
          <p14:tracePt t="60763" x="6838950" y="3568700"/>
          <p14:tracePt t="60775" x="6838950" y="3524250"/>
          <p14:tracePt t="60792" x="6838950" y="3498850"/>
          <p14:tracePt t="60811" x="6838950" y="3467100"/>
          <p14:tracePt t="60829" x="6838950" y="3454400"/>
          <p14:tracePt t="60842" x="6838950" y="3435350"/>
          <p14:tracePt t="60862" x="6838950" y="3422650"/>
          <p14:tracePt t="60886" x="6838950" y="3416300"/>
          <p14:tracePt t="60901" x="6838950" y="3409950"/>
          <p14:tracePt t="60990" x="6838950" y="3416300"/>
          <p14:tracePt t="61004" x="6838950" y="3429000"/>
          <p14:tracePt t="61028" x="6838950" y="3454400"/>
          <p14:tracePt t="61043" x="6838950" y="3486150"/>
          <p14:tracePt t="61056" x="6838950" y="3530600"/>
          <p14:tracePt t="61072" x="6838950" y="3581400"/>
          <p14:tracePt t="61087" x="6838950" y="3625850"/>
          <p14:tracePt t="61110" x="6838950" y="3676650"/>
          <p14:tracePt t="61123" x="6838950" y="3733800"/>
          <p14:tracePt t="61139" x="6838950" y="3784600"/>
          <p14:tracePt t="61147" x="6832600" y="3810000"/>
          <p14:tracePt t="61162" x="6832600" y="3854450"/>
          <p14:tracePt t="61184" x="6832600" y="3905250"/>
          <p14:tracePt t="61199" x="6832600" y="3956050"/>
          <p14:tracePt t="61213" x="6832600" y="4013200"/>
          <p14:tracePt t="61228" x="6832600" y="4057650"/>
          <p14:tracePt t="61250" x="6832600" y="4095750"/>
          <p14:tracePt t="61266" x="6819900" y="4152900"/>
          <p14:tracePt t="61281" x="6819900" y="4197350"/>
          <p14:tracePt t="61295" x="6819900" y="4216400"/>
          <p14:tracePt t="61312" x="6819900" y="4260850"/>
          <p14:tracePt t="61329" x="6819900" y="4267200"/>
          <p14:tracePt t="61342" x="6826250" y="4318000"/>
          <p14:tracePt t="61358" x="6826250" y="4343400"/>
          <p14:tracePt t="61374" x="6826250" y="4394200"/>
          <p14:tracePt t="61392" x="6826250" y="4445000"/>
          <p14:tracePt t="61408" x="6826250" y="4495800"/>
          <p14:tracePt t="61425" x="6832600" y="4552950"/>
          <p14:tracePt t="61441" x="6832600" y="4584700"/>
          <p14:tracePt t="61459" x="6832600" y="4610100"/>
          <p14:tracePt t="61477" x="6832600" y="4635500"/>
          <p14:tracePt t="61496" x="6832600" y="4679950"/>
          <p14:tracePt t="61514" x="6832600" y="4711700"/>
          <p14:tracePt t="61529" x="6832600" y="4724400"/>
          <p14:tracePt t="61542" x="6832600" y="4737100"/>
          <p14:tracePt t="61559" x="6832600" y="4749800"/>
          <p14:tracePt t="61579" x="6832600" y="4768850"/>
          <p14:tracePt t="61595" x="6838950" y="4781550"/>
          <p14:tracePt t="61611" x="6838950" y="4787900"/>
          <p14:tracePt t="61683" x="6838950" y="4781550"/>
          <p14:tracePt t="61700" x="6838950" y="4768850"/>
          <p14:tracePt t="61720" x="6838950" y="4724400"/>
          <p14:tracePt t="61735" x="6838950" y="4660900"/>
          <p14:tracePt t="61750" x="6838950" y="4584700"/>
          <p14:tracePt t="61765" x="6845300" y="4502150"/>
          <p14:tracePt t="61780" x="6851650" y="4464050"/>
          <p14:tracePt t="61795" x="6864350" y="4381500"/>
          <p14:tracePt t="61811" x="6870700" y="4318000"/>
          <p14:tracePt t="61827" x="6877050" y="4254500"/>
          <p14:tracePt t="61847" x="6877050" y="4178300"/>
          <p14:tracePt t="61858" x="6883400" y="4114800"/>
          <p14:tracePt t="61878" x="6883400" y="4070350"/>
          <p14:tracePt t="61895" x="6883400" y="4013200"/>
          <p14:tracePt t="61909" x="6883400" y="3962400"/>
          <p14:tracePt t="61925" x="6896100" y="3930650"/>
          <p14:tracePt t="61942" x="6896100" y="3911600"/>
          <p14:tracePt t="61957" x="6896100" y="3873500"/>
          <p14:tracePt t="61974" x="6896100" y="3816350"/>
          <p14:tracePt t="61992" x="6896100" y="3790950"/>
          <p14:tracePt t="62008" x="6902450" y="3759200"/>
          <p14:tracePt t="62025" x="6902450" y="3727450"/>
          <p14:tracePt t="62042" x="6902450" y="3676650"/>
          <p14:tracePt t="62058" x="6896100" y="3632200"/>
          <p14:tracePt t="62076" x="6896100" y="3613150"/>
          <p14:tracePt t="62092" x="6896100" y="3587750"/>
          <p14:tracePt t="62109" x="6896100" y="3568700"/>
          <p14:tracePt t="62125" x="6889750" y="3556000"/>
          <p14:tracePt t="62161" x="6889750" y="3549650"/>
          <p14:tracePt t="62400" x="6883400" y="3549650"/>
          <p14:tracePt t="62473" x="6883400" y="3556000"/>
          <p14:tracePt t="62488" x="6877050" y="3562350"/>
          <p14:tracePt t="63014" x="6877050" y="3556000"/>
          <p14:tracePt t="63225" x="6877050" y="3543300"/>
          <p14:tracePt t="63257" x="6877050" y="3536950"/>
          <p14:tracePt t="63294" x="6883400" y="3524250"/>
          <p14:tracePt t="63309" x="6883400" y="3517900"/>
          <p14:tracePt t="63323" x="6889750" y="3511550"/>
          <p14:tracePt t="63352" x="6896100" y="3486150"/>
          <p14:tracePt t="63368" x="6896100" y="3473450"/>
          <p14:tracePt t="63382" x="6896100" y="3448050"/>
          <p14:tracePt t="63398" x="6902450" y="3429000"/>
          <p14:tracePt t="63419" x="6902450" y="3416300"/>
          <p14:tracePt t="63434" x="6902450" y="3403600"/>
          <p14:tracePt t="63450" x="6902450" y="3378200"/>
          <p14:tracePt t="63465" x="6902450" y="3365500"/>
          <p14:tracePt t="63479" x="6902450" y="3359150"/>
          <p14:tracePt t="63510" x="6902450" y="3333750"/>
          <p14:tracePt t="63525" x="6902450" y="3314700"/>
          <p14:tracePt t="63555" x="6902450" y="3308350"/>
          <p14:tracePt t="63578" x="6902450" y="3295650"/>
          <p14:tracePt t="63763" x="6902450" y="3308350"/>
          <p14:tracePt t="63777" x="6902450" y="3314700"/>
          <p14:tracePt t="63800" x="6902450" y="3327400"/>
          <p14:tracePt t="63816" x="6902450" y="3352800"/>
          <p14:tracePt t="63822" x="6902450" y="3359150"/>
          <p14:tracePt t="63838" x="6902450" y="3378200"/>
          <p14:tracePt t="63855" x="6902450" y="3416300"/>
          <p14:tracePt t="63874" x="6902450" y="3473450"/>
          <p14:tracePt t="63888" x="6902450" y="3524250"/>
          <p14:tracePt t="63905" x="6896100" y="3581400"/>
          <p14:tracePt t="63921" x="6896100" y="3632200"/>
          <p14:tracePt t="63942" x="6883400" y="3663950"/>
          <p14:tracePt t="63957" x="6877050" y="3702050"/>
          <p14:tracePt t="63971" x="6877050" y="3752850"/>
          <p14:tracePt t="63984" x="6870700" y="3778250"/>
          <p14:tracePt t="64000" x="6864350" y="3797300"/>
          <p14:tracePt t="64018" x="6864350" y="3810000"/>
          <p14:tracePt t="64034" x="6864350" y="3822700"/>
          <p14:tracePt t="64050" x="6864350" y="3835400"/>
          <p14:tracePt t="64067" x="6864350" y="3854450"/>
          <p14:tracePt t="64085" x="6858000" y="3860800"/>
          <p14:tracePt t="64101" x="6858000" y="3892550"/>
          <p14:tracePt t="64118" x="6851650" y="3911600"/>
          <p14:tracePt t="64135" x="6845300" y="3937000"/>
          <p14:tracePt t="64150" x="6845300" y="3943350"/>
          <p14:tracePt t="64184" x="6838950" y="3949700"/>
          <p14:tracePt t="64204" x="6819900" y="3962400"/>
          <p14:tracePt t="64219" x="6762750" y="3981450"/>
          <p14:tracePt t="64240" x="6673850" y="4006850"/>
          <p14:tracePt t="64255" x="6597650" y="4032250"/>
          <p14:tracePt t="64270" x="6521450" y="4057650"/>
          <p14:tracePt t="64287" x="6451600" y="4083050"/>
          <p14:tracePt t="64301" x="6438900" y="4089400"/>
          <p14:tracePt t="64317" x="6369050" y="4114800"/>
          <p14:tracePt t="64335" x="6330950" y="4127500"/>
          <p14:tracePt t="64351" x="6280150" y="4152900"/>
          <p14:tracePt t="64367" x="6254750" y="4159250"/>
          <p14:tracePt t="64385" x="6216650" y="4171950"/>
          <p14:tracePt t="64400" x="6172200" y="4191000"/>
          <p14:tracePt t="64418" x="6127750" y="4203700"/>
          <p14:tracePt t="64434" x="6083300" y="4210050"/>
          <p14:tracePt t="64451" x="6038850" y="4216400"/>
          <p14:tracePt t="64785" x="6045200" y="4216400"/>
          <p14:tracePt t="64800" x="6057900" y="4216400"/>
          <p14:tracePt t="64814" x="6076950" y="4203700"/>
          <p14:tracePt t="64838" x="6096000" y="4197350"/>
          <p14:tracePt t="64865" x="6108700" y="4178300"/>
          <p14:tracePt t="64880" x="6140450" y="4159250"/>
          <p14:tracePt t="64896" x="6159500" y="4127500"/>
          <p14:tracePt t="64911" x="6172200" y="4083050"/>
          <p14:tracePt t="64927" x="6184900" y="4070350"/>
          <p14:tracePt t="64940" x="6197600" y="4032250"/>
          <p14:tracePt t="64955" x="6223000" y="3994150"/>
          <p14:tracePt t="64970" x="6235700" y="3968750"/>
          <p14:tracePt t="64985" x="6267450" y="3917950"/>
          <p14:tracePt t="65008" x="6292850" y="3873500"/>
          <p14:tracePt t="65023" x="6305550" y="3854450"/>
          <p14:tracePt t="65037" x="6330950" y="3810000"/>
          <p14:tracePt t="65052" x="6369050" y="3771900"/>
          <p14:tracePt t="65077" x="6413500" y="3727450"/>
          <p14:tracePt t="65082" x="6419850" y="3708400"/>
          <p14:tracePt t="65097" x="6457950" y="3670300"/>
          <p14:tracePt t="65112" x="6477000" y="3644900"/>
          <p14:tracePt t="65128" x="6502400" y="3619500"/>
          <p14:tracePt t="65149" x="6521450" y="3581400"/>
          <p14:tracePt t="65163" x="6553200" y="3530600"/>
          <p14:tracePt t="65180" x="6572250" y="3505200"/>
          <p14:tracePt t="65195" x="6591300" y="3460750"/>
          <p14:tracePt t="65211" x="6604000" y="3441700"/>
          <p14:tracePt t="65232" x="6616700" y="3397250"/>
          <p14:tracePt t="65242" x="6623050" y="3390900"/>
          <p14:tracePt t="65259" x="6629400" y="3371850"/>
          <p14:tracePt t="65275" x="6648450" y="3333750"/>
          <p14:tracePt t="65292" x="6648450" y="3327400"/>
          <p14:tracePt t="65309" x="6661150" y="3302000"/>
          <p14:tracePt t="65336" x="6661150" y="3295650"/>
          <p14:tracePt t="65351" x="6667500" y="3282950"/>
          <p14:tracePt t="65409" x="6673850" y="3282950"/>
          <p14:tracePt t="65449" x="6673850" y="3276600"/>
          <p14:tracePt t="65494" x="6680200" y="3263900"/>
          <p14:tracePt t="65560" x="6686550" y="3251200"/>
          <p14:tracePt t="65567" x="6692900" y="3251200"/>
          <p14:tracePt t="65636" x="6699250" y="3238500"/>
          <p14:tracePt t="65700" x="6699250" y="3232150"/>
          <p14:tracePt t="65747" x="6705600" y="3232150"/>
          <p14:tracePt t="65778" x="6711950" y="3232150"/>
          <p14:tracePt t="65790" x="6711950" y="3225800"/>
          <p14:tracePt t="65813" x="6718300" y="3225800"/>
          <p14:tracePt t="65919" x="6724650" y="3219450"/>
          <p14:tracePt t="65970" x="6731000" y="3219450"/>
          <p14:tracePt t="65985" x="6731000" y="3213100"/>
          <p14:tracePt t="66194" x="6737350" y="3213100"/>
          <p14:tracePt t="66216" x="6743700" y="3213100"/>
          <p14:tracePt t="66267" x="6750050" y="3213100"/>
          <p14:tracePt t="66282" x="6769100" y="3213100"/>
          <p14:tracePt t="66297" x="6788150" y="3213100"/>
          <p14:tracePt t="66311" x="6794500" y="3213100"/>
          <p14:tracePt t="66335" x="6826250" y="3213100"/>
          <p14:tracePt t="66357" x="6845300" y="3213100"/>
          <p14:tracePt t="66372" x="6864350" y="3225800"/>
          <p14:tracePt t="66386" x="6889750" y="3238500"/>
          <p14:tracePt t="66410" x="6921500" y="3270250"/>
          <p14:tracePt t="66424" x="6940550" y="3295650"/>
          <p14:tracePt t="66439" x="6972300" y="3333750"/>
          <p14:tracePt t="66454" x="6991350" y="3371850"/>
          <p14:tracePt t="66470" x="7029450" y="3429000"/>
          <p14:tracePt t="66495" x="7048500" y="3467100"/>
          <p14:tracePt t="66499" x="7061200" y="3486150"/>
          <p14:tracePt t="66515" x="7080250" y="3524250"/>
          <p14:tracePt t="66530" x="7105650" y="3581400"/>
          <p14:tracePt t="66547" x="7118350" y="3632200"/>
          <p14:tracePt t="66566" x="7137400" y="3676650"/>
          <p14:tracePt t="66581" x="7162800" y="3733800"/>
          <p14:tracePt t="66596" x="7169150" y="3759200"/>
          <p14:tracePt t="66612" x="7175500" y="3771900"/>
          <p14:tracePt t="66634" x="7181850" y="3816350"/>
          <p14:tracePt t="66647" x="7188200" y="3835400"/>
          <p14:tracePt t="66669" x="7194550" y="3854450"/>
          <p14:tracePt t="66684" x="7194550" y="3873500"/>
          <p14:tracePt t="66708" x="7200900" y="3898900"/>
          <p14:tracePt t="66722" x="7213600" y="3930650"/>
          <p14:tracePt t="66737" x="7213600" y="3956050"/>
          <p14:tracePt t="66806" x="7213600" y="3962400"/>
          <p14:tracePt t="66828" x="7207250" y="3962400"/>
          <p14:tracePt t="66842" x="7188200" y="3962400"/>
          <p14:tracePt t="66865" x="7162800" y="3956050"/>
          <p14:tracePt t="66879" x="7143750" y="3956050"/>
          <p14:tracePt t="66896" x="7137400" y="3949700"/>
          <p14:tracePt t="66911" x="7105650" y="3943350"/>
          <p14:tracePt t="66933" x="7067550" y="3930650"/>
          <p14:tracePt t="66947" x="7035800" y="3924300"/>
          <p14:tracePt t="66962" x="6997700" y="3911600"/>
          <p14:tracePt t="66969" x="6985000" y="3905250"/>
          <p14:tracePt t="66983" x="6965950" y="3898900"/>
          <p14:tracePt t="67006" x="6953250" y="3892550"/>
          <p14:tracePt t="67021" x="6921500" y="3886200"/>
          <p14:tracePt t="67036" x="6883400" y="3873500"/>
          <p14:tracePt t="67051" x="6845300" y="3854450"/>
          <p14:tracePt t="67081" x="6838950" y="3854450"/>
          <p14:tracePt t="67119" x="6832600" y="3860800"/>
          <p14:tracePt t="67126" x="6826250" y="3873500"/>
          <p14:tracePt t="67143" x="6826250" y="3905250"/>
          <p14:tracePt t="67163" x="6819900" y="3956050"/>
          <p14:tracePt t="67180" x="6819900" y="3987800"/>
          <p14:tracePt t="67194" x="6819900" y="4006850"/>
          <p14:tracePt t="67211" x="6819900" y="4019550"/>
          <p14:tracePt t="67231" x="6813550" y="4025900"/>
          <p14:tracePt t="67365" x="6813550" y="4013200"/>
          <p14:tracePt t="67387" x="6813550" y="4000500"/>
          <p14:tracePt t="67401" x="6813550" y="3968750"/>
          <p14:tracePt t="67416" x="6813550" y="3937000"/>
          <p14:tracePt t="67432" x="6813550" y="3873500"/>
          <p14:tracePt t="67443" x="6813550" y="3854450"/>
          <p14:tracePt t="67463" x="6800850" y="3803650"/>
          <p14:tracePt t="67477" x="6800850" y="3752850"/>
          <p14:tracePt t="67494" x="6794500" y="3714750"/>
          <p14:tracePt t="67509" x="6788150" y="3663950"/>
          <p14:tracePt t="67529" x="6788150" y="3644900"/>
          <p14:tracePt t="67545" x="6788150" y="3625850"/>
          <p14:tracePt t="67561" x="6788150" y="3606800"/>
          <p14:tracePt t="67577" x="6788150" y="3594100"/>
          <p14:tracePt t="67592" x="6788150" y="3568700"/>
          <p14:tracePt t="67609" x="6788150" y="3562350"/>
          <p14:tracePt t="67626" x="6788150" y="3536950"/>
          <p14:tracePt t="67644" x="6788150" y="3524250"/>
          <p14:tracePt t="67660" x="6788150" y="3505200"/>
          <p14:tracePt t="67676" x="6788150" y="3492500"/>
          <p14:tracePt t="67693" x="6788150" y="3479800"/>
          <p14:tracePt t="67711" x="6788150" y="3473450"/>
          <p14:tracePt t="67725" x="6788150" y="3454400"/>
          <p14:tracePt t="67742" x="6788150" y="3448050"/>
          <p14:tracePt t="67760" x="6788150" y="3441700"/>
          <p14:tracePt t="67777" x="6788150" y="3435350"/>
          <p14:tracePt t="67827" x="6794500" y="3429000"/>
          <p14:tracePt t="67841" x="6794500" y="3422650"/>
          <p14:tracePt t="67858" x="6794500" y="3416300"/>
          <p14:tracePt t="67873" x="6794500" y="3403600"/>
          <p14:tracePt t="67886" x="6794500" y="3384550"/>
          <p14:tracePt t="67916" x="6794500" y="3352800"/>
          <p14:tracePt t="67931" x="6800850" y="3327400"/>
          <p14:tracePt t="67946" x="6800850" y="3314700"/>
          <p14:tracePt t="67962" x="6800850" y="3302000"/>
          <p14:tracePt t="67982" x="6800850" y="3295650"/>
          <p14:tracePt t="67998" x="6800850" y="3282950"/>
          <p14:tracePt t="68013" x="6807200" y="3276600"/>
          <p14:tracePt t="68050" x="6807200" y="3270250"/>
          <p14:tracePt t="68058" x="6807200" y="3257550"/>
          <p14:tracePt t="68088" x="6807200" y="3251200"/>
          <p14:tracePt t="68102" x="6807200" y="3238500"/>
          <p14:tracePt t="68125" x="6807200" y="3225800"/>
          <p14:tracePt t="68134" x="6807200" y="3213100"/>
          <p14:tracePt t="68170" x="6807200" y="3200400"/>
          <p14:tracePt t="68186" x="6807200" y="3194050"/>
          <p14:tracePt t="68200" x="6807200" y="3175000"/>
          <p14:tracePt t="68223" x="6807200" y="3162300"/>
          <p14:tracePt t="68245" x="6807200" y="3149600"/>
          <p14:tracePt t="68258" x="6807200" y="3143250"/>
          <p14:tracePt t="68274" x="6807200" y="3124200"/>
          <p14:tracePt t="68295" x="6807200" y="3117850"/>
          <p14:tracePt t="68423" x="6807200" y="3124200"/>
          <p14:tracePt t="68431" x="6819900" y="3162300"/>
          <p14:tracePt t="68453" x="6826250" y="3206750"/>
          <p14:tracePt t="68467" x="6832600" y="3263900"/>
          <p14:tracePt t="68481" x="6851650" y="3321050"/>
          <p14:tracePt t="68505" x="6858000" y="3371850"/>
          <p14:tracePt t="68519" x="6858000" y="3409950"/>
          <p14:tracePt t="68534" x="6864350" y="3460750"/>
          <p14:tracePt t="68543" x="6870700" y="3498850"/>
          <p14:tracePt t="68560" x="6870700" y="3536950"/>
          <p14:tracePt t="68580" x="6883400" y="3606800"/>
          <p14:tracePt t="68596" x="6883400" y="3657600"/>
          <p14:tracePt t="68610" x="6889750" y="3714750"/>
          <p14:tracePt t="68627" x="6889750" y="3797300"/>
          <p14:tracePt t="68647" x="6889750" y="3841750"/>
          <p14:tracePt t="68663" x="6896100" y="3873500"/>
          <p14:tracePt t="68680" x="6896100" y="3924300"/>
          <p14:tracePt t="68693" x="6896100" y="3968750"/>
          <p14:tracePt t="68721" x="6896100" y="4032250"/>
          <p14:tracePt t="68730" x="6896100" y="4057650"/>
          <p14:tracePt t="68750" x="6896100" y="4108450"/>
          <p14:tracePt t="68765" x="6896100" y="4171950"/>
          <p14:tracePt t="68780" x="6896100" y="4222750"/>
          <p14:tracePt t="68796" x="6896100" y="4279900"/>
          <p14:tracePt t="68818" x="6883400" y="4330700"/>
          <p14:tracePt t="68833" x="6883400" y="4349750"/>
          <p14:tracePt t="68847" x="6877050" y="4400550"/>
          <p14:tracePt t="68859" x="6877050" y="4425950"/>
          <p14:tracePt t="68876" x="6870700" y="4457700"/>
          <p14:tracePt t="68896" x="6864350" y="4483100"/>
          <p14:tracePt t="68910" x="6864350" y="4521200"/>
          <p14:tracePt t="68926" x="6858000" y="4540250"/>
          <p14:tracePt t="68946" x="6851650" y="4584700"/>
          <p14:tracePt t="68960" x="6845300" y="4629150"/>
          <p14:tracePt t="68977" x="6838950" y="4679950"/>
          <p14:tracePt t="68992" x="6832600" y="4724400"/>
          <p14:tracePt t="69009" x="6832600" y="4743450"/>
          <p14:tracePt t="69026" x="6826250" y="4756150"/>
          <p14:tracePt t="69043" x="6819900" y="4787900"/>
          <p14:tracePt t="69060" x="6819900" y="4800600"/>
          <p14:tracePt t="69080" x="6813550" y="4806950"/>
          <p14:tracePt t="69115" x="6813550" y="4813300"/>
          <p14:tracePt t="69184" x="6813550" y="4826000"/>
          <p14:tracePt t="69190" x="6807200" y="4832350"/>
          <p14:tracePt t="69362" x="6807200" y="4826000"/>
          <p14:tracePt t="69461" x="6807200" y="4838700"/>
          <p14:tracePt t="69483" x="6819900" y="4876800"/>
          <p14:tracePt t="69489" x="6826250" y="4895850"/>
          <p14:tracePt t="69507" x="6838950" y="4972050"/>
          <p14:tracePt t="69521" x="6858000" y="5048250"/>
          <p14:tracePt t="69537" x="6864350" y="5099050"/>
          <p14:tracePt t="69558" x="6870700" y="5143500"/>
          <p14:tracePt t="69572" x="6870700" y="5168900"/>
          <p14:tracePt t="69587" x="6870700" y="5175250"/>
          <p14:tracePt t="69623" x="6877050" y="5175250"/>
          <p14:tracePt t="69661" x="6870700" y="5143500"/>
          <p14:tracePt t="69675" x="6864350" y="5073650"/>
          <p14:tracePt t="69698" x="6864350" y="5003800"/>
          <p14:tracePt t="69712" x="6864350" y="4914900"/>
          <p14:tracePt t="69727" x="6864350" y="4832350"/>
          <p14:tracePt t="69741" x="6864350" y="4737100"/>
          <p14:tracePt t="69758" x="6864350" y="4641850"/>
          <p14:tracePt t="69781" x="6864350" y="4559300"/>
          <p14:tracePt t="69794" x="6864350" y="4483100"/>
          <p14:tracePt t="69803" x="6864350" y="4464050"/>
          <p14:tracePt t="69820" x="6864350" y="4394200"/>
          <p14:tracePt t="69837" x="6864350" y="4330700"/>
          <p14:tracePt t="69856" x="6864350" y="4286250"/>
          <p14:tracePt t="69872" x="6864350" y="4235450"/>
          <p14:tracePt t="69887" x="6864350" y="4210050"/>
          <p14:tracePt t="69904" x="6864350" y="4152900"/>
          <p14:tracePt t="69923" x="6858000" y="4102100"/>
          <p14:tracePt t="69938" x="6858000" y="4044950"/>
          <p14:tracePt t="69955" x="6845300" y="4000500"/>
          <p14:tracePt t="69971" x="6845300" y="3981450"/>
          <p14:tracePt t="69987" x="6838950" y="3930650"/>
          <p14:tracePt t="70003" x="6832600" y="3873500"/>
          <p14:tracePt t="70021" x="6832600" y="3822700"/>
          <p14:tracePt t="70037" x="6826250" y="3803650"/>
          <p14:tracePt t="70055" x="6819900" y="3689350"/>
          <p14:tracePt t="70077" x="6813550" y="3638550"/>
          <p14:tracePt t="70092" x="6807200" y="3600450"/>
          <p14:tracePt t="70108" x="6807200" y="3575050"/>
          <p14:tracePt t="70120" x="6807200" y="3562350"/>
          <p14:tracePt t="70137" x="6807200" y="3511550"/>
          <p14:tracePt t="70155" x="6800850" y="3467100"/>
          <p14:tracePt t="70171" x="6800850" y="3416300"/>
          <p14:tracePt t="70186" x="6800850" y="3371850"/>
          <p14:tracePt t="70204" x="6800850" y="3314700"/>
          <p14:tracePt t="70221" x="6800850" y="3282950"/>
          <p14:tracePt t="70238" x="6794500" y="3251200"/>
          <p14:tracePt t="70253" x="6794500" y="3219450"/>
          <p14:tracePt t="70270" x="6794500" y="3162300"/>
          <p14:tracePt t="70303" x="6794500" y="3155950"/>
          <p14:tracePt t="70321" x="6794500" y="3111500"/>
          <p14:tracePt t="70339" x="6794500" y="3086100"/>
          <p14:tracePt t="70356" x="6794500" y="3079750"/>
          <p14:tracePt t="70375" x="6794500" y="3067050"/>
          <p14:tracePt t="70467" x="6794500" y="3073400"/>
          <p14:tracePt t="70481" x="6794500" y="3086100"/>
          <p14:tracePt t="70495" x="6800850" y="3092450"/>
          <p14:tracePt t="70517" x="6800850" y="3117850"/>
          <p14:tracePt t="70532" x="6800850" y="3124200"/>
          <p14:tracePt t="70743" x="6807200" y="3136900"/>
          <p14:tracePt t="70764" x="6807200" y="3149600"/>
          <p14:tracePt t="70779" x="6813550" y="3149600"/>
          <p14:tracePt t="70830" x="6813550" y="3155950"/>
          <p14:tracePt t="70897" x="6813550" y="3149600"/>
          <p14:tracePt t="70920" x="6807200" y="3149600"/>
          <p14:tracePt t="70935" x="6807200" y="3143250"/>
          <p14:tracePt t="70985" x="6807200" y="3136900"/>
          <p14:tracePt t="71078" x="6807200" y="3143250"/>
          <p14:tracePt t="71092" x="6807200" y="3149600"/>
          <p14:tracePt t="71114" x="6807200" y="3175000"/>
          <p14:tracePt t="71128" x="6807200" y="3206750"/>
          <p14:tracePt t="71142" x="6813550" y="3251200"/>
          <p14:tracePt t="71158" x="6813550" y="3270250"/>
          <p14:tracePt t="71173" x="6826250" y="3308350"/>
          <p14:tracePt t="71352" x="6826250" y="3302000"/>
          <p14:tracePt t="71368" x="6819900" y="3302000"/>
          <p14:tracePt t="71391" x="6819900" y="3289300"/>
          <p14:tracePt t="71425" x="6819900" y="3282950"/>
          <p14:tracePt t="71456" x="6813550" y="3276600"/>
          <p14:tracePt t="71567" x="6813550" y="3289300"/>
          <p14:tracePt t="71582" x="6813550" y="3340100"/>
          <p14:tracePt t="71597" x="6826250" y="3390900"/>
          <p14:tracePt t="71613" x="6832600" y="3479800"/>
          <p14:tracePt t="71636" x="6832600" y="3549650"/>
          <p14:tracePt t="71650" x="6851650" y="3625850"/>
          <p14:tracePt t="71664" x="6851650" y="3683000"/>
          <p14:tracePt t="71680" x="6858000" y="3733800"/>
          <p14:tracePt t="71696" x="6864350" y="3759200"/>
          <p14:tracePt t="71709" x="6864350" y="3778250"/>
          <p14:tracePt t="71882" x="6864350" y="3784600"/>
          <p14:tracePt t="71949" x="6864350" y="3797300"/>
          <p14:tracePt t="72105" x="6864350" y="3790950"/>
          <p14:tracePt t="72195" x="6851650" y="3790950"/>
          <p14:tracePt t="72210" x="6832600" y="3790950"/>
          <p14:tracePt t="72232" x="6807200" y="3790950"/>
          <p14:tracePt t="72247" x="6775450" y="3797300"/>
          <p14:tracePt t="72262" x="6731000" y="3810000"/>
          <p14:tracePt t="72277" x="6705600" y="3810000"/>
          <p14:tracePt t="72291" x="6692900" y="3810000"/>
          <p14:tracePt t="72312" x="6680200" y="3810000"/>
          <p14:tracePt t="72327" x="6673850" y="3810000"/>
          <p14:tracePt t="72336" x="6661150" y="3810000"/>
          <p14:tracePt t="72455" x="6673850" y="3816350"/>
          <p14:tracePt t="72471" x="6705600" y="3822700"/>
          <p14:tracePt t="72477" x="6724650" y="3829050"/>
          <p14:tracePt t="72492" x="6775450" y="3848100"/>
          <p14:tracePt t="72510" x="6832600" y="3867150"/>
          <p14:tracePt t="72530" x="6896100" y="3886200"/>
          <p14:tracePt t="72545" x="6934200" y="3898900"/>
          <p14:tracePt t="72559" x="6940550" y="3898900"/>
          <p14:tracePt t="72575" x="6946900" y="3911600"/>
          <p14:tracePt t="72591" x="6953250" y="3917950"/>
          <p14:tracePt t="72641" x="6953250" y="3930650"/>
          <p14:tracePt t="72664" x="6927850" y="3949700"/>
          <p14:tracePt t="72687" x="6851650" y="3975100"/>
          <p14:tracePt t="72702" x="6743700" y="4013200"/>
          <p14:tracePt t="72715" x="6667500" y="4038600"/>
          <p14:tracePt t="72730" x="6565900" y="4064000"/>
          <p14:tracePt t="72753" x="6470650" y="4083050"/>
          <p14:tracePt t="72770" x="6407150" y="4095750"/>
          <p14:tracePt t="72783" x="6350000" y="4114800"/>
          <p14:tracePt t="72792" x="6318250" y="4121150"/>
          <p14:tracePt t="72806" x="6280150" y="4133850"/>
          <p14:tracePt t="72827" x="6267450" y="4140200"/>
          <p14:tracePt t="72838" x="6261100" y="4140200"/>
          <p14:tracePt t="72857" x="6261100" y="4146550"/>
          <p14:tracePt t="72889" x="6254750" y="4146550"/>
          <p14:tracePt t="73032" x="6267450" y="4146550"/>
          <p14:tracePt t="73055" x="6292850" y="4152900"/>
          <p14:tracePt t="73067" x="6305550" y="4159250"/>
          <p14:tracePt t="73082" x="6343650" y="4165600"/>
          <p14:tracePt t="73096" x="6356350" y="4165600"/>
          <p14:tracePt t="73106" x="6375400" y="4171950"/>
          <p14:tracePt t="73126" x="6426200" y="4178300"/>
          <p14:tracePt t="73141" x="6477000" y="4184650"/>
          <p14:tracePt t="73158" x="6534150" y="4191000"/>
          <p14:tracePt t="73172" x="6591300" y="4197350"/>
          <p14:tracePt t="73189" x="6661150" y="4210050"/>
          <p14:tracePt t="73208" x="6718300" y="4216400"/>
          <p14:tracePt t="73224" x="6750050" y="4222750"/>
          <p14:tracePt t="73238" x="6794500" y="4222750"/>
          <p14:tracePt t="73256" x="6851650" y="4229100"/>
          <p14:tracePt t="73269" x="6877050" y="4235450"/>
          <p14:tracePt t="73285" x="6889750" y="4235450"/>
          <p14:tracePt t="73302" x="6921500" y="4241800"/>
          <p14:tracePt t="73320" x="6978650" y="4241800"/>
          <p14:tracePt t="73336" x="7029450" y="4254500"/>
          <p14:tracePt t="73353" x="7086600" y="4260850"/>
          <p14:tracePt t="73370" x="7105650" y="4267200"/>
          <p14:tracePt t="73395" x="7112000" y="4267200"/>
          <p14:tracePt t="73469" x="7105650" y="4267200"/>
          <p14:tracePt t="73484" x="7080250" y="4273550"/>
          <p14:tracePt t="73507" x="7035800" y="4286250"/>
          <p14:tracePt t="73521" x="6953250" y="4292600"/>
          <p14:tracePt t="73537" x="6858000" y="4298950"/>
          <p14:tracePt t="73553" x="6769100" y="4311650"/>
          <p14:tracePt t="73581" x="6623050" y="4318000"/>
          <p14:tracePt t="73595" x="6527800" y="4324350"/>
          <p14:tracePt t="73610" x="6445250" y="4337050"/>
          <p14:tracePt t="73626" x="6369050" y="4343400"/>
          <p14:tracePt t="73649" x="6356350" y="4343400"/>
          <p14:tracePt t="73657" x="6305550" y="4343400"/>
          <p14:tracePt t="73678" x="6292850" y="4343400"/>
          <p14:tracePt t="73804" x="6311900" y="4337050"/>
          <p14:tracePt t="73821" x="6356350" y="4324350"/>
          <p14:tracePt t="73836" x="6438900" y="4318000"/>
          <p14:tracePt t="73850" x="6546850" y="4318000"/>
          <p14:tracePt t="73872" x="6642100" y="4318000"/>
          <p14:tracePt t="73889" x="6775450" y="4324350"/>
          <p14:tracePt t="73895" x="6826250" y="4324350"/>
          <p14:tracePt t="73908" x="6927850" y="4324350"/>
          <p14:tracePt t="73924" x="7035800" y="4330700"/>
          <p14:tracePt t="73947" x="7099300" y="4337050"/>
          <p14:tracePt t="73961" x="7105650" y="4337050"/>
          <p14:tracePt t="73977" x="7112000" y="4337050"/>
          <p14:tracePt t="74105" x="7099300" y="4337050"/>
          <p14:tracePt t="74118" x="7092950" y="4330700"/>
          <p14:tracePt t="74148" x="7080250" y="4324350"/>
          <p14:tracePt t="74170" x="7067550" y="4318000"/>
          <p14:tracePt t="74178" x="7054850" y="4305300"/>
          <p14:tracePt t="74214" x="7042150" y="4298950"/>
          <p14:tracePt t="74221" x="7029450" y="4298950"/>
          <p14:tracePt t="74320" x="7023100" y="4298950"/>
          <p14:tracePt t="74371" x="7016750" y="4298950"/>
          <p14:tracePt t="74378" x="7010400" y="4292600"/>
          <p14:tracePt t="74432" x="7010400" y="4286250"/>
          <p14:tracePt t="74526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Audio Coding</a:t>
            </a:r>
          </a:p>
          <a:p>
            <a:r>
              <a:rPr lang="en-US" dirty="0" smtClean="0"/>
              <a:t>Audio Equalizers</a:t>
            </a:r>
          </a:p>
          <a:p>
            <a:r>
              <a:rPr lang="en-US" dirty="0" smtClean="0"/>
              <a:t>Audio Effects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5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1"/>
    </mc:Choice>
    <mc:Fallback>
      <p:transition spd="slow" advTm="9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10.7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Implement parametric equalizer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=16,000</m:t>
                    </m:r>
                  </m:oMath>
                </a14:m>
                <a:r>
                  <a:rPr lang="en-US" dirty="0" smtClean="0"/>
                  <a:t> Hz</a:t>
                </a:r>
              </a:p>
              <a:p>
                <a:endParaRPr lang="en-US" dirty="0"/>
              </a:p>
              <a:p>
                <a:r>
                  <a:rPr lang="en-US" dirty="0" smtClean="0"/>
                  <a:t>Cascade 3 filters:</a:t>
                </a:r>
              </a:p>
              <a:p>
                <a:pPr lvl="1"/>
                <a:r>
                  <a:rPr lang="en-US" dirty="0" smtClean="0"/>
                  <a:t>Low-shelf filter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=1000, </m:t>
                    </m:r>
                    <m:r>
                      <a:rPr lang="en-US" b="0" i="1" smtClean="0">
                        <a:latin typeface="Cambria Math"/>
                      </a:rPr>
                      <m:t>𝐺𝑎𝑖𝑛</m:t>
                    </m:r>
                    <m:r>
                      <a:rPr lang="en-US" b="0" i="1" smtClean="0">
                        <a:latin typeface="Cambria Math"/>
                      </a:rPr>
                      <m:t>=−10 </m:t>
                    </m:r>
                    <m:r>
                      <a:rPr lang="en-US" b="0" i="1" smtClean="0">
                        <a:latin typeface="Cambria Math"/>
                      </a:rPr>
                      <m:t>𝑑𝐵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𝑄</m:t>
                    </m:r>
                    <m:r>
                      <a:rPr lang="en-US" b="0" i="1" smtClean="0">
                        <a:latin typeface="Cambria Math"/>
                      </a:rPr>
                      <m:t>=1.0</m:t>
                    </m:r>
                  </m:oMath>
                </a14:m>
                <a:endParaRPr lang="en-US" b="0" dirty="0" smtClean="0"/>
              </a:p>
              <a:p>
                <a:pPr lvl="1"/>
                <a:r>
                  <a:rPr lang="en-US" dirty="0" smtClean="0"/>
                  <a:t>High-shelf </a:t>
                </a:r>
                <a:r>
                  <a:rPr lang="en-US" dirty="0"/>
                  <a:t>filter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4</m:t>
                    </m:r>
                    <m:r>
                      <a:rPr lang="en-US" i="1">
                        <a:latin typeface="Cambria Math"/>
                      </a:rPr>
                      <m:t>000, </m:t>
                    </m:r>
                    <m:r>
                      <a:rPr lang="en-US" i="1">
                        <a:latin typeface="Cambria Math"/>
                      </a:rPr>
                      <m:t>𝐺𝑎𝑖𝑛</m:t>
                    </m:r>
                    <m:r>
                      <a:rPr lang="en-US" i="1">
                        <a:latin typeface="Cambria Math"/>
                      </a:rPr>
                      <m:t>=10 </m:t>
                    </m:r>
                    <m:r>
                      <a:rPr lang="en-US" i="1">
                        <a:latin typeface="Cambria Math"/>
                      </a:rPr>
                      <m:t>𝑑𝐵</m:t>
                    </m:r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i="1">
                        <a:latin typeface="Cambria Math"/>
                      </a:rPr>
                      <m:t>𝑄</m:t>
                    </m:r>
                    <m:r>
                      <a:rPr lang="en-US" i="1">
                        <a:latin typeface="Cambria Math"/>
                      </a:rPr>
                      <m:t>=1.0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Peak filter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7</m:t>
                    </m:r>
                    <m:r>
                      <a:rPr lang="en-US" i="1">
                        <a:latin typeface="Cambria Math"/>
                      </a:rPr>
                      <m:t>000, </m:t>
                    </m:r>
                    <m:r>
                      <a:rPr lang="en-US" i="1">
                        <a:latin typeface="Cambria Math"/>
                      </a:rPr>
                      <m:t>𝐺𝑎𝑖𝑛</m:t>
                    </m:r>
                    <m:r>
                      <a:rPr lang="en-US" i="1">
                        <a:latin typeface="Cambria Math"/>
                      </a:rPr>
                      <m:t>=10 </m:t>
                    </m:r>
                    <m:r>
                      <a:rPr lang="en-US" i="1">
                        <a:latin typeface="Cambria Math"/>
                      </a:rPr>
                      <m:t>𝑑𝐵</m:t>
                    </m:r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i="1">
                        <a:latin typeface="Cambria Math"/>
                      </a:rPr>
                      <m:t>𝑄</m:t>
                    </m:r>
                    <m:r>
                      <a:rPr lang="en-US" i="1">
                        <a:latin typeface="Cambria Math"/>
                      </a:rPr>
                      <m:t>=1.0</m:t>
                    </m:r>
                  </m:oMath>
                </a14:m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7"/>
                <a:stretch>
                  <a:fillRect t="-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Play example file outside of </a:t>
            </a:r>
            <a:r>
              <a:rPr lang="en-US" dirty="0" err="1" smtClean="0"/>
              <a:t>powerpoint</a:t>
            </a:r>
            <a:endParaRPr lang="en-US" dirty="0" smtClean="0"/>
          </a:p>
          <a:p>
            <a:pPr lvl="1"/>
            <a:r>
              <a:rPr lang="en-US" dirty="0" smtClean="0"/>
              <a:t>Left channel – original signal</a:t>
            </a:r>
          </a:p>
          <a:p>
            <a:pPr lvl="1"/>
            <a:r>
              <a:rPr lang="en-US" dirty="0" smtClean="0"/>
              <a:t>Right channel - filtered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audioOut_shelf_stereo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3640" y="3535363"/>
            <a:ext cx="609600" cy="609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85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92"/>
    </mc:Choice>
    <mc:Fallback>
      <p:transition spd="slow" advTm="69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3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55" x="5041900" y="3194050"/>
          <p14:tracePt t="7879" x="4997450" y="3168650"/>
          <p14:tracePt t="7895" x="4965700" y="3155950"/>
          <p14:tracePt t="7910" x="4908550" y="3143250"/>
          <p14:tracePt t="7925" x="4851400" y="3124200"/>
          <p14:tracePt t="7947" x="4756150" y="3111500"/>
          <p14:tracePt t="7961" x="4635500" y="3079750"/>
          <p14:tracePt t="7976" x="4470400" y="3060700"/>
          <p14:tracePt t="7993" x="4362450" y="3041650"/>
          <p14:tracePt t="8015" x="4229100" y="3009900"/>
          <p14:tracePt t="8030" x="4152900" y="2997200"/>
          <p14:tracePt t="8038" x="4102100" y="2978150"/>
          <p14:tracePt t="8053" x="4006850" y="2952750"/>
          <p14:tracePt t="8068" x="3930650" y="2933700"/>
          <p14:tracePt t="8088" x="3860800" y="2933700"/>
          <p14:tracePt t="8104" x="3752850" y="2927350"/>
          <p14:tracePt t="8121" x="3587750" y="2933700"/>
          <p14:tracePt t="8135" x="3409950" y="2940050"/>
          <p14:tracePt t="8151" x="3270250" y="2965450"/>
          <p14:tracePt t="8172" x="3162300" y="2990850"/>
          <p14:tracePt t="8188" x="3086100" y="3016250"/>
          <p14:tracePt t="8201" x="3060700" y="3022600"/>
          <p14:tracePt t="8218" x="3003550" y="3054350"/>
          <p14:tracePt t="8235" x="2952750" y="3079750"/>
          <p14:tracePt t="8251" x="2921000" y="3098800"/>
          <p14:tracePt t="8268" x="2914650" y="3098800"/>
          <p14:tracePt t="8285" x="2908300" y="3105150"/>
          <p14:tracePt t="8365" x="2908300" y="3111500"/>
          <p14:tracePt t="8388" x="2908300" y="3124200"/>
          <p14:tracePt t="8402" x="2901950" y="3130550"/>
          <p14:tracePt t="8417" x="2901950" y="3143250"/>
          <p14:tracePt t="8432" x="2901950" y="3168650"/>
          <p14:tracePt t="8447" x="2908300" y="3219450"/>
          <p14:tracePt t="8471" x="2921000" y="3257550"/>
          <p14:tracePt t="8484" x="2946400" y="3308350"/>
          <p14:tracePt t="8499" x="2952750" y="3308350"/>
          <p14:tracePt t="8508" x="2959100" y="3327400"/>
          <p14:tracePt t="8523" x="2971800" y="3333750"/>
          <p14:tracePt t="8558" x="2984500" y="3352800"/>
          <p14:tracePt t="8574" x="2990850" y="3352800"/>
          <p14:tracePt t="8589" x="2997200" y="3365500"/>
          <p14:tracePt t="8610" x="3003550" y="3371850"/>
          <p14:tracePt t="8729" x="2997200" y="3365500"/>
          <p14:tracePt t="8744" x="2984500" y="3352800"/>
          <p14:tracePt t="8766" x="2959100" y="3346450"/>
          <p14:tracePt t="8781" x="2914650" y="3340100"/>
          <p14:tracePt t="8795" x="2870200" y="3333750"/>
          <p14:tracePt t="8811" x="2838450" y="3333750"/>
          <p14:tracePt t="8821" x="2813050" y="3333750"/>
          <p14:tracePt t="8841" x="2762250" y="3333750"/>
          <p14:tracePt t="8856" x="2698750" y="3333750"/>
          <p14:tracePt t="8871" x="2635250" y="3333750"/>
          <p14:tracePt t="8888" x="2571750" y="3333750"/>
          <p14:tracePt t="8908" x="2495550" y="3333750"/>
          <p14:tracePt t="8923" x="2444750" y="3333750"/>
          <p14:tracePt t="8938" x="2362200" y="3333750"/>
          <p14:tracePt t="8955" x="2324100" y="3333750"/>
          <p14:tracePt t="8969" x="2260600" y="3333750"/>
          <p14:tracePt t="8985" x="2209800" y="3333750"/>
          <p14:tracePt t="9001" x="2184400" y="3333750"/>
          <p14:tracePt t="9017" x="2139950" y="3333750"/>
          <p14:tracePt t="9034" x="2082800" y="3333750"/>
          <p14:tracePt t="9051" x="2051050" y="3333750"/>
          <p14:tracePt t="9067" x="2006600" y="3333750"/>
          <p14:tracePt t="9084" x="1955800" y="3333750"/>
          <p14:tracePt t="9101" x="1930400" y="3333750"/>
          <p14:tracePt t="9117" x="1892300" y="3333750"/>
          <p14:tracePt t="9140" x="1803400" y="3327400"/>
          <p14:tracePt t="9155" x="1746250" y="3308350"/>
          <p14:tracePt t="9171" x="1701800" y="3302000"/>
          <p14:tracePt t="9187" x="1644650" y="3289300"/>
          <p14:tracePt t="9208" x="1587500" y="3276600"/>
          <p14:tracePt t="9219" x="1536700" y="3263900"/>
          <p14:tracePt t="9240" x="1492250" y="3257550"/>
          <p14:tracePt t="9254" x="1435100" y="3251200"/>
          <p14:tracePt t="9269" x="1377950" y="3238500"/>
          <p14:tracePt t="9297" x="1314450" y="3238500"/>
          <p14:tracePt t="9311" x="1270000" y="3232150"/>
          <p14:tracePt t="9326" x="1225550" y="3232150"/>
          <p14:tracePt t="9341" x="1181100" y="3244850"/>
          <p14:tracePt t="9365" x="1143000" y="3251200"/>
          <p14:tracePt t="9393" x="1136650" y="3257550"/>
          <p14:tracePt t="9408" x="1130300" y="3270250"/>
          <p14:tracePt t="9431" x="1117600" y="3282950"/>
          <p14:tracePt t="9439" x="1111250" y="3295650"/>
          <p14:tracePt t="9454" x="1111250" y="3314700"/>
          <p14:tracePt t="9469" x="1111250" y="3333750"/>
          <p14:tracePt t="9486" x="1111250" y="3371850"/>
          <p14:tracePt t="9507" x="1123950" y="3429000"/>
          <p14:tracePt t="9519" x="1143000" y="3486150"/>
          <p14:tracePt t="9538" x="1162050" y="3530600"/>
          <p14:tracePt t="9553" x="1168400" y="3556000"/>
          <p14:tracePt t="9569" x="1193800" y="3600450"/>
          <p14:tracePt t="9585" x="1193800" y="3619500"/>
          <p14:tracePt t="9603" x="1206500" y="3625850"/>
          <p14:tracePt t="9624" x="1219200" y="3638550"/>
          <p14:tracePt t="9640" x="1238250" y="3657600"/>
          <p14:tracePt t="9656" x="1263650" y="3676650"/>
          <p14:tracePt t="9678" x="1301750" y="3695700"/>
          <p14:tracePt t="9692" x="1358900" y="3708400"/>
          <p14:tracePt t="9706" x="1403350" y="3727450"/>
          <p14:tracePt t="9728" x="1466850" y="3740150"/>
          <p14:tracePt t="9740" x="1485900" y="3740150"/>
          <p14:tracePt t="9752" x="1511300" y="3746500"/>
          <p14:tracePt t="9769" x="1530350" y="3746500"/>
          <p14:tracePt t="9785" x="1581150" y="3752850"/>
          <p14:tracePt t="9806" x="1619250" y="3759200"/>
          <p14:tracePt t="9819" x="1670050" y="3771900"/>
          <p14:tracePt t="9835" x="1714500" y="3784600"/>
          <p14:tracePt t="9852" x="1771650" y="3790950"/>
          <p14:tracePt t="9870" x="1809750" y="3803650"/>
          <p14:tracePt t="9886" x="1860550" y="3816350"/>
          <p14:tracePt t="9903" x="1911350" y="3829050"/>
          <p14:tracePt t="9919" x="1955800" y="3841750"/>
          <p14:tracePt t="9939" x="1974850" y="3848100"/>
          <p14:tracePt t="9960" x="1993900" y="3848100"/>
          <p14:tracePt t="9975" x="2000250" y="3854450"/>
          <p14:tracePt t="9991" x="2025650" y="3854450"/>
          <p14:tracePt t="10005" x="2051050" y="3860800"/>
          <p14:tracePt t="10026" x="2076450" y="3860800"/>
          <p14:tracePt t="10037" x="2108200" y="3867150"/>
          <p14:tracePt t="10058" x="2133600" y="3873500"/>
          <p14:tracePt t="10072" x="2165350" y="3873500"/>
          <p14:tracePt t="10089" x="2171700" y="3879850"/>
          <p14:tracePt t="10103" x="2184400" y="3879850"/>
          <p14:tracePt t="10121" x="2190750" y="3879850"/>
          <p14:tracePt t="10135" x="2197100" y="3886200"/>
          <p14:tracePt t="10152" x="2203450" y="3886200"/>
          <p14:tracePt t="10199" x="2209800" y="3886200"/>
          <p14:tracePt t="10289" x="2216150" y="3886200"/>
          <p14:tracePt t="10431" x="2222500" y="3873500"/>
          <p14:tracePt t="10475" x="2222500" y="3867150"/>
          <p14:tracePt t="10496" x="2222500" y="3854450"/>
          <p14:tracePt t="10512" x="2222500" y="3848100"/>
          <p14:tracePt t="10526" x="2216150" y="3829050"/>
          <p14:tracePt t="10542" x="2209800" y="3810000"/>
          <p14:tracePt t="10558" x="2203450" y="3797300"/>
          <p14:tracePt t="10575" x="2197100" y="3784600"/>
          <p14:tracePt t="10588" x="2197100" y="3765550"/>
          <p14:tracePt t="10605" x="2190750" y="3740150"/>
          <p14:tracePt t="10624" x="2184400" y="3708400"/>
          <p14:tracePt t="10638" x="2171700" y="3670300"/>
          <p14:tracePt t="10655" x="2165350" y="3625850"/>
          <p14:tracePt t="10672" x="2159000" y="3600450"/>
          <p14:tracePt t="10687" x="2152650" y="3568700"/>
          <p14:tracePt t="10704" x="2146300" y="3556000"/>
          <p14:tracePt t="10721" x="2146300" y="3549650"/>
          <p14:tracePt t="10737" x="2146300" y="3530600"/>
          <p14:tracePt t="10755" x="2139950" y="3511550"/>
          <p14:tracePt t="10773" x="2133600" y="3479800"/>
          <p14:tracePt t="10804" x="2120900" y="3454400"/>
          <p14:tracePt t="10821" x="2114550" y="3429000"/>
          <p14:tracePt t="10838" x="2108200" y="3409950"/>
          <p14:tracePt t="10855" x="2101850" y="3409950"/>
          <p14:tracePt t="10981" x="2108200" y="3429000"/>
          <p14:tracePt t="10997" x="2114550" y="3441700"/>
          <p14:tracePt t="11019" x="2114550" y="3467100"/>
          <p14:tracePt t="11027" x="2120900" y="3473450"/>
          <p14:tracePt t="11042" x="2127250" y="3479800"/>
          <p14:tracePt t="11058" x="2127250" y="3486150"/>
          <p14:tracePt t="11093" x="2127250" y="3492500"/>
          <p14:tracePt t="11108" x="2133600" y="3492500"/>
          <p14:tracePt t="11346" x="2139950" y="3492500"/>
          <p14:tracePt t="11354" x="2139950" y="3486150"/>
          <p14:tracePt t="11370" x="2146300" y="3486150"/>
          <p14:tracePt t="11391" x="2152650" y="3486150"/>
          <p14:tracePt t="11405" x="2184400" y="3486150"/>
          <p14:tracePt t="11423" x="2254250" y="3486150"/>
          <p14:tracePt t="11443" x="2273300" y="3492500"/>
          <p14:tracePt t="11459" x="2349500" y="3505200"/>
          <p14:tracePt t="11473" x="2406650" y="3524250"/>
          <p14:tracePt t="11488" x="2476500" y="3543300"/>
          <p14:tracePt t="11500" x="2489200" y="3543300"/>
          <p14:tracePt t="11520" x="2578100" y="3587750"/>
          <p14:tracePt t="11534" x="2622550" y="3600450"/>
          <p14:tracePt t="11550" x="2647950" y="3619500"/>
          <p14:tracePt t="11568" x="2686050" y="3632200"/>
          <p14:tracePt t="11584" x="2692400" y="3632200"/>
          <p14:tracePt t="11600" x="2698750" y="3638550"/>
          <p14:tracePt t="11618" x="2705100" y="3644900"/>
          <p14:tracePt t="11668" x="2711450" y="3651250"/>
          <p14:tracePt t="11689" x="2717800" y="3651250"/>
          <p14:tracePt t="11705" x="2724150" y="3663950"/>
          <p14:tracePt t="11719" x="2736850" y="3689350"/>
          <p14:tracePt t="11734" x="2749550" y="3727450"/>
          <p14:tracePt t="11751" x="2755900" y="3759200"/>
          <p14:tracePt t="11772" x="2762250" y="3797300"/>
          <p14:tracePt t="11786" x="2762250" y="3829050"/>
          <p14:tracePt t="11802" x="2762250" y="3835400"/>
          <p14:tracePt t="11816" x="2762250" y="3848100"/>
          <p14:tracePt t="11832" x="2762250" y="3860800"/>
          <p14:tracePt t="11847" x="2755900" y="3860800"/>
          <p14:tracePt t="11861" x="2736850" y="3873500"/>
          <p14:tracePt t="11875" x="2705100" y="3886200"/>
          <p14:tracePt t="11890" x="2647950" y="3905250"/>
          <p14:tracePt t="11914" x="2578100" y="3911600"/>
          <p14:tracePt t="11927" x="2501900" y="3911600"/>
          <p14:tracePt t="11943" x="2438400" y="3917950"/>
          <p14:tracePt t="11958" x="2406650" y="3917950"/>
          <p14:tracePt t="11975" x="2381250" y="3917950"/>
          <p14:tracePt t="11988" x="2330450" y="3917950"/>
          <p14:tracePt t="12003" x="2279650" y="3917950"/>
          <p14:tracePt t="12020" x="2216150" y="3917950"/>
          <p14:tracePt t="12034" x="2159000" y="3917950"/>
          <p14:tracePt t="12054" x="2095500" y="3917950"/>
          <p14:tracePt t="12071" x="2044700" y="3917950"/>
          <p14:tracePt t="12088" x="2019300" y="3917950"/>
          <p14:tracePt t="12100" x="1962150" y="3917950"/>
          <p14:tracePt t="12118" x="1905000" y="3930650"/>
          <p14:tracePt t="12133" x="1879600" y="3937000"/>
          <p14:tracePt t="12150" x="1828800" y="3943350"/>
          <p14:tracePt t="12167" x="1771650" y="3956050"/>
          <p14:tracePt t="12184" x="1727200" y="3981450"/>
          <p14:tracePt t="12202" x="1670050" y="3994150"/>
          <p14:tracePt t="12217" x="1612900" y="4019550"/>
          <p14:tracePt t="12233" x="1555750" y="4051300"/>
          <p14:tracePt t="12250" x="1511300" y="4076700"/>
          <p14:tracePt t="12267" x="1473200" y="4089400"/>
          <p14:tracePt t="12284" x="1409700" y="4133850"/>
          <p14:tracePt t="12301" x="1403350" y="4140200"/>
          <p14:tracePt t="12318" x="1390650" y="4152900"/>
          <p14:tracePt t="12333" x="1371600" y="4184650"/>
          <p14:tracePt t="12351" x="1346200" y="4222750"/>
          <p14:tracePt t="12370" x="1327150" y="4279900"/>
          <p14:tracePt t="12384" x="1308100" y="4324350"/>
          <p14:tracePt t="12401" x="1295400" y="4362450"/>
          <p14:tracePt t="12422" x="1289050" y="4413250"/>
          <p14:tracePt t="12437" x="1282700" y="4451350"/>
          <p14:tracePt t="12451" x="1282700" y="4470400"/>
          <p14:tracePt t="12467" x="1282700" y="4521200"/>
          <p14:tracePt t="12483" x="1282700" y="4540250"/>
          <p14:tracePt t="12500" x="1282700" y="4546600"/>
          <p14:tracePt t="12524" x="1282700" y="4559300"/>
          <p14:tracePt t="12538" x="1301750" y="4572000"/>
          <p14:tracePt t="12554" x="1314450" y="4578350"/>
          <p14:tracePt t="12576" x="1327150" y="4584700"/>
          <p14:tracePt t="12591" x="1358900" y="4597400"/>
          <p14:tracePt t="12600" x="1384300" y="4603750"/>
          <p14:tracePt t="12618" x="1447800" y="4616450"/>
          <p14:tracePt t="12634" x="1511300" y="4622800"/>
          <p14:tracePt t="12653" x="1587500" y="4635500"/>
          <p14:tracePt t="12668" x="1651000" y="4641850"/>
          <p14:tracePt t="12684" x="1720850" y="4648200"/>
          <p14:tracePt t="12700" x="1790700" y="4648200"/>
          <p14:tracePt t="12720" x="1835150" y="4660900"/>
          <p14:tracePt t="12735" x="1892300" y="4660900"/>
          <p14:tracePt t="12750" x="1987550" y="4660900"/>
          <p14:tracePt t="12766" x="2038350" y="4667250"/>
          <p14:tracePt t="12783" x="2120900" y="4667250"/>
          <p14:tracePt t="12800" x="2216150" y="4673600"/>
          <p14:tracePt t="12817" x="2292350" y="4679950"/>
          <p14:tracePt t="12835" x="2432050" y="4692650"/>
          <p14:tracePt t="12851" x="2476500" y="4699000"/>
          <p14:tracePt t="12885" x="2533650" y="4699000"/>
          <p14:tracePt t="12900" x="2565400" y="4705350"/>
          <p14:tracePt t="12917" x="2635250" y="4705350"/>
          <p14:tracePt t="12934" x="2667000" y="4705350"/>
          <p14:tracePt t="12950" x="2717800" y="4711700"/>
          <p14:tracePt t="12968" x="2774950" y="4711700"/>
          <p14:tracePt t="12983" x="2857500" y="4718050"/>
          <p14:tracePt t="12999" x="2908300" y="4718050"/>
          <p14:tracePt t="13018" x="2984500" y="4730750"/>
          <p14:tracePt t="13033" x="3041650" y="4737100"/>
          <p14:tracePt t="13049" x="3092450" y="4743450"/>
          <p14:tracePt t="13068" x="3149600" y="4743450"/>
          <p14:tracePt t="13100" x="3200400" y="4743450"/>
          <p14:tracePt t="13117" x="3232150" y="4743450"/>
          <p14:tracePt t="13134" x="3327400" y="4749800"/>
          <p14:tracePt t="13151" x="3384550" y="4749800"/>
          <p14:tracePt t="13183" x="3435350" y="4749800"/>
          <p14:tracePt t="13200" x="3556000" y="4749800"/>
          <p14:tracePt t="13218" x="3606800" y="4749800"/>
          <p14:tracePt t="13233" x="3632200" y="4749800"/>
          <p14:tracePt t="13253" x="3670300" y="4749800"/>
          <p14:tracePt t="13267" x="3727450" y="4762500"/>
          <p14:tracePt t="13284" x="3771900" y="4762500"/>
          <p14:tracePt t="13300" x="3810000" y="4762500"/>
          <p14:tracePt t="13317" x="3867150" y="4762500"/>
          <p14:tracePt t="13333" x="3892550" y="4768850"/>
          <p14:tracePt t="13350" x="3924300" y="4768850"/>
          <p14:tracePt t="13367" x="3949700" y="4768850"/>
          <p14:tracePt t="13383" x="3962400" y="4768850"/>
          <p14:tracePt t="13404" x="3994150" y="4768850"/>
          <p14:tracePt t="13422" x="4006850" y="4768850"/>
          <p14:tracePt t="13448" x="4013200" y="4768850"/>
          <p14:tracePt t="13716" x="4006850" y="4768850"/>
          <p14:tracePt t="13992" x="4000500" y="4768850"/>
          <p14:tracePt t="14022" x="4000500" y="4762500"/>
          <p14:tracePt t="14149" x="4000500" y="4756150"/>
          <p14:tracePt t="14163" x="3994150" y="4730750"/>
          <p14:tracePt t="14173" x="3987800" y="4724400"/>
          <p14:tracePt t="14188" x="3968750" y="4705350"/>
          <p14:tracePt t="14209" x="3949700" y="4679950"/>
          <p14:tracePt t="14224" x="3930650" y="4648200"/>
          <p14:tracePt t="14240" x="3898900" y="4622800"/>
          <p14:tracePt t="14256" x="3860800" y="4584700"/>
          <p14:tracePt t="14271" x="3829050" y="4552950"/>
          <p14:tracePt t="14291" x="3784600" y="4514850"/>
          <p14:tracePt t="14306" x="3746500" y="4470400"/>
          <p14:tracePt t="14323" x="3695700" y="4432300"/>
          <p14:tracePt t="14337" x="3676650" y="4419600"/>
          <p14:tracePt t="14353" x="3632200" y="4387850"/>
          <p14:tracePt t="14369" x="3587750" y="4343400"/>
          <p14:tracePt t="14386" x="3536950" y="4311650"/>
          <p14:tracePt t="14402" x="3486150" y="4273550"/>
          <p14:tracePt t="14419" x="3448050" y="4241800"/>
          <p14:tracePt t="14436" x="3435350" y="4222750"/>
          <p14:tracePt t="14452" x="3371850" y="4191000"/>
          <p14:tracePt t="14468" x="3327400" y="4152900"/>
          <p14:tracePt t="14487" x="3263900" y="4108450"/>
          <p14:tracePt t="14520" x="3168650" y="4064000"/>
          <p14:tracePt t="14537" x="3117850" y="4044950"/>
          <p14:tracePt t="14553" x="3048000" y="4019550"/>
          <p14:tracePt t="14569" x="2990850" y="3994150"/>
          <p14:tracePt t="14590" x="2933700" y="3981450"/>
          <p14:tracePt t="14606" x="2908300" y="3968750"/>
          <p14:tracePt t="14621" x="2882900" y="3956050"/>
          <p14:tracePt t="14637" x="2863850" y="3949700"/>
          <p14:tracePt t="14663" x="2857500" y="3943350"/>
          <p14:tracePt t="14776" x="2851150" y="3937000"/>
          <p14:tracePt t="14806" x="2838450" y="3930650"/>
          <p14:tracePt t="14821" x="2813050" y="3924300"/>
          <p14:tracePt t="14836" x="2736850" y="3905250"/>
          <p14:tracePt t="14850" x="2641600" y="3898900"/>
          <p14:tracePt t="14866" x="2559050" y="3898900"/>
          <p14:tracePt t="14888" x="2444750" y="3898900"/>
          <p14:tracePt t="14903" x="2355850" y="3917950"/>
          <p14:tracePt t="14919" x="2260600" y="3924300"/>
          <p14:tracePt t="14932" x="2209800" y="3937000"/>
          <p14:tracePt t="14956" x="2178050" y="3943350"/>
          <p14:tracePt t="14976" x="2165350" y="3943350"/>
          <p14:tracePt t="15132" x="2159000" y="3943350"/>
          <p14:tracePt t="15149" x="2152650" y="3937000"/>
          <p14:tracePt t="15163" x="2139950" y="3924300"/>
          <p14:tracePt t="15185" x="2114550" y="3911600"/>
          <p14:tracePt t="15200" x="2076450" y="3886200"/>
          <p14:tracePt t="15215" x="2038350" y="3873500"/>
          <p14:tracePt t="15231" x="2006600" y="3860800"/>
          <p14:tracePt t="15254" x="1974850" y="3835400"/>
          <p14:tracePt t="15267" x="1962150" y="3829050"/>
          <p14:tracePt t="15281" x="1955800" y="3822700"/>
          <p14:tracePt t="15290" x="1949450" y="3810000"/>
          <p14:tracePt t="15306" x="1930400" y="3784600"/>
          <p14:tracePt t="15327" x="1898650" y="3746500"/>
          <p14:tracePt t="15341" x="1885950" y="3727450"/>
          <p14:tracePt t="15358" x="1866900" y="3702050"/>
          <p14:tracePt t="15373" x="1854200" y="3689350"/>
          <p14:tracePt t="15390" x="1847850" y="3676650"/>
          <p14:tracePt t="15409" x="1841500" y="3676650"/>
          <p14:tracePt t="15424" x="1835150" y="3670300"/>
          <p14:tracePt t="15499" x="1841500" y="3670300"/>
          <p14:tracePt t="15513" x="1873250" y="3670300"/>
          <p14:tracePt t="15529" x="1885950" y="3676650"/>
          <p14:tracePt t="15551" x="1911350" y="3683000"/>
          <p14:tracePt t="15565" x="1955800" y="3695700"/>
          <p14:tracePt t="15580" x="2012950" y="3714750"/>
          <p14:tracePt t="15590" x="2032000" y="3721100"/>
          <p14:tracePt t="15606" x="2082800" y="3733800"/>
          <p14:tracePt t="15624" x="2133600" y="3740150"/>
          <p14:tracePt t="15640" x="2171700" y="3752850"/>
          <p14:tracePt t="15684" x="2178050" y="3752850"/>
          <p14:tracePt t="15812" x="2171700" y="3765550"/>
          <p14:tracePt t="15826" x="2165350" y="3778250"/>
          <p14:tracePt t="15850" x="2152650" y="3784600"/>
          <p14:tracePt t="15864" x="2152650" y="3803650"/>
          <p14:tracePt t="15879" x="2133600" y="3822700"/>
          <p14:tracePt t="15893" x="2127250" y="3835400"/>
          <p14:tracePt t="15903" x="2120900" y="3835400"/>
          <p14:tracePt t="15923" x="2108200" y="3854450"/>
          <p14:tracePt t="15940" x="2101850" y="3860800"/>
          <p14:tracePt t="15968" x="2089150" y="3867150"/>
          <p14:tracePt t="16006" x="2076450" y="3873500"/>
          <p14:tracePt t="16050" x="2051050" y="3879850"/>
          <p14:tracePt t="16064" x="2044700" y="3879850"/>
          <p14:tracePt t="16079" x="2025650" y="3886200"/>
          <p14:tracePt t="16094" x="2019300" y="3886200"/>
          <p14:tracePt t="16109" x="2012950" y="3886200"/>
          <p14:tracePt t="16125" x="2006600" y="3886200"/>
          <p14:tracePt t="16192" x="2006600" y="3879850"/>
          <p14:tracePt t="16207" x="2006600" y="3873500"/>
          <p14:tracePt t="16230" x="2006600" y="3860800"/>
          <p14:tracePt t="16237" x="2006600" y="3854450"/>
          <p14:tracePt t="16253" x="2012950" y="3848100"/>
          <p14:tracePt t="16281" x="2025650" y="3835400"/>
          <p14:tracePt t="16304" x="2038350" y="3822700"/>
          <p14:tracePt t="16318" x="2051050" y="3822700"/>
          <p14:tracePt t="16333" x="2063750" y="3810000"/>
          <p14:tracePt t="16348" x="2082800" y="3797300"/>
          <p14:tracePt t="16377" x="2108200" y="3778250"/>
          <p14:tracePt t="16392" x="2114550" y="3778250"/>
          <p14:tracePt t="16489" x="2120900" y="3778250"/>
          <p14:tracePt t="16504" x="2120900" y="3771900"/>
          <p14:tracePt t="16602" x="2114550" y="3778250"/>
          <p14:tracePt t="16617" x="2095500" y="3797300"/>
          <p14:tracePt t="16631" x="2057400" y="3829050"/>
          <p14:tracePt t="16647" x="1993900" y="3879850"/>
          <p14:tracePt t="16669" x="1930400" y="3917950"/>
          <p14:tracePt t="16684" x="1885950" y="3949700"/>
          <p14:tracePt t="16698" x="1879600" y="3956050"/>
          <p14:tracePt t="16708" x="1873250" y="3962400"/>
          <p14:tracePt t="16725" x="1860550" y="3975100"/>
          <p14:tracePt t="16742" x="1854200" y="3975100"/>
          <p14:tracePt t="16757" x="1854200" y="3981450"/>
          <p14:tracePt t="16774" x="1847850" y="3981450"/>
          <p14:tracePt t="16791" x="1841500" y="3994150"/>
          <p14:tracePt t="16840" x="1835150" y="3994150"/>
          <p14:tracePt t="17312" x="1822450" y="3994150"/>
          <p14:tracePt t="17339" x="1809750" y="4000500"/>
          <p14:tracePt t="17355" x="1803400" y="4006850"/>
          <p14:tracePt t="17593" x="1816100" y="4000500"/>
          <p14:tracePt t="17608" x="1835150" y="3994150"/>
          <p14:tracePt t="17622" x="1860550" y="3987800"/>
          <p14:tracePt t="17637" x="1873250" y="3987800"/>
          <p14:tracePt t="17653" x="1917700" y="3981450"/>
          <p14:tracePt t="17670" x="1962150" y="3962400"/>
          <p14:tracePt t="17683" x="1981200" y="3962400"/>
          <p14:tracePt t="17700" x="2019300" y="3956050"/>
          <p14:tracePt t="17735" x="2025650" y="3956050"/>
          <p14:tracePt t="17930" x="2019300" y="3956050"/>
          <p14:tracePt t="17937" x="2019300" y="3962400"/>
          <p14:tracePt t="17952" x="2012950" y="3962400"/>
          <p14:tracePt t="17969" x="2000250" y="3975100"/>
          <p14:tracePt t="17985" x="1981200" y="3987800"/>
          <p14:tracePt t="18002" x="1955800" y="4000500"/>
          <p14:tracePt t="18020" x="1924050" y="4013200"/>
          <p14:tracePt t="18035" x="1885950" y="4025900"/>
          <p14:tracePt t="18063" x="1873250" y="4032250"/>
          <p14:tracePt t="18077" x="1866900" y="4032250"/>
          <p14:tracePt t="18121" x="1860550" y="4032250"/>
          <p14:tracePt t="18189" x="1854200" y="4032250"/>
          <p14:tracePt t="18270" x="1847850" y="4032250"/>
          <p14:tracePt t="18412" x="1841500" y="4032250"/>
          <p14:tracePt t="18824" x="1841500" y="4025900"/>
          <p14:tracePt t="18833" x="1847850" y="4025900"/>
          <p14:tracePt t="18853" x="1873250" y="4019550"/>
          <p14:tracePt t="18867" x="1885950" y="4019550"/>
          <p14:tracePt t="18882" x="1917700" y="4013200"/>
          <p14:tracePt t="18896" x="1936750" y="4013200"/>
          <p14:tracePt t="18908" x="1962150" y="4006850"/>
          <p14:tracePt t="18929" x="1987550" y="4006850"/>
          <p14:tracePt t="18942" x="2006600" y="4006850"/>
          <p14:tracePt t="18959" x="2025650" y="4006850"/>
          <p14:tracePt t="18975" x="2057400" y="4006850"/>
          <p14:tracePt t="18995" x="2082800" y="4006850"/>
          <p14:tracePt t="19010" x="2108200" y="4000500"/>
          <p14:tracePt t="19026" x="2120900" y="4000500"/>
          <p14:tracePt t="19053" x="2146300" y="4000500"/>
          <p14:tracePt t="19067" x="2165350" y="4000500"/>
          <p14:tracePt t="19082" x="2178050" y="4000500"/>
          <p14:tracePt t="19098" x="2184400" y="3994150"/>
          <p14:tracePt t="19120" x="2190750" y="3994150"/>
          <p14:tracePt t="19129" x="2203450" y="3994150"/>
          <p14:tracePt t="19164" x="2209800" y="3994150"/>
          <p14:tracePt t="19179" x="2216150" y="3994150"/>
          <p14:tracePt t="19270" x="2222500" y="3994150"/>
          <p14:tracePt t="19762" x="2228850" y="3994150"/>
          <p14:tracePt t="19776" x="2235200" y="4038600"/>
          <p14:tracePt t="19801" x="2241550" y="4070350"/>
          <p14:tracePt t="19814" x="2260600" y="4165600"/>
          <p14:tracePt t="19829" x="2266950" y="4229100"/>
          <p14:tracePt t="19837" x="2266950" y="4267200"/>
          <p14:tracePt t="19853" x="2266950" y="4298950"/>
          <p14:tracePt t="19871" x="2266950" y="4349750"/>
          <p14:tracePt t="19887" x="2266950" y="4394200"/>
          <p14:tracePt t="19902" x="2260600" y="4438650"/>
          <p14:tracePt t="19917" x="2254250" y="4476750"/>
          <p14:tracePt t="19949" x="2241550" y="4508500"/>
          <p14:tracePt t="19969" x="2235200" y="4533900"/>
          <p14:tracePt t="19984" x="2228850" y="4546600"/>
          <p14:tracePt t="19991" x="2222500" y="4552950"/>
          <p14:tracePt t="20013" x="2222500" y="4559300"/>
          <p14:tracePt t="20043" x="2209800" y="4559300"/>
          <p14:tracePt t="20058" x="2209800" y="4565650"/>
          <p14:tracePt t="20073" x="2203450" y="4565650"/>
          <p14:tracePt t="20096" x="2197100" y="4565650"/>
          <p14:tracePt t="20111" x="2178050" y="4565650"/>
          <p14:tracePt t="20126" x="2165350" y="4565650"/>
          <p14:tracePt t="20141" x="2133600" y="4565650"/>
          <p14:tracePt t="20150" x="2120900" y="4565650"/>
          <p14:tracePt t="20171" x="2082800" y="4565650"/>
          <p14:tracePt t="20186" x="2025650" y="4565650"/>
          <p14:tracePt t="20204" x="1981200" y="4559300"/>
          <p14:tracePt t="20219" x="1930400" y="4559300"/>
          <p14:tracePt t="20239" x="1879600" y="4559300"/>
          <p14:tracePt t="20250" x="1822450" y="4552950"/>
          <p14:tracePt t="20269" x="1790700" y="4546600"/>
          <p14:tracePt t="20287" x="1733550" y="4540250"/>
          <p14:tracePt t="20301" x="1714500" y="4540250"/>
          <p14:tracePt t="20316" x="1708150" y="4540250"/>
          <p14:tracePt t="20332" x="1689100" y="4533900"/>
          <p14:tracePt t="20357" x="1682750" y="4533900"/>
          <p14:tracePt t="20499" x="1689100" y="4533900"/>
          <p14:tracePt t="20513" x="1701800" y="4533900"/>
          <p14:tracePt t="20537" x="1714500" y="4533900"/>
          <p14:tracePt t="20570" x="1720850" y="4540250"/>
          <p14:tracePt t="20581" x="1733550" y="4540250"/>
          <p14:tracePt t="20596" x="1739900" y="4540250"/>
          <p14:tracePt t="20627" x="1752600" y="4546600"/>
          <p14:tracePt t="20641" x="1758950" y="4559300"/>
          <p14:tracePt t="20656" x="1771650" y="4559300"/>
          <p14:tracePt t="20694" x="1784350" y="4572000"/>
          <p14:tracePt t="20709" x="1790700" y="4591050"/>
          <p14:tracePt t="20723" x="1797050" y="4610100"/>
          <p14:tracePt t="20738" x="1797050" y="4616450"/>
          <p14:tracePt t="20762" x="1797050" y="4622800"/>
          <p14:tracePt t="20771" x="1797050" y="4635500"/>
          <p14:tracePt t="20954" x="1797050" y="4641850"/>
          <p14:tracePt t="20969" x="1797050" y="4648200"/>
          <p14:tracePt t="20991" x="1797050" y="4660900"/>
          <p14:tracePt t="21006" x="1797050" y="4673600"/>
          <p14:tracePt t="21023" x="1797050" y="4692650"/>
          <p14:tracePt t="21037" x="1797050" y="4699000"/>
          <p14:tracePt t="21069" x="1797050" y="4705350"/>
          <p14:tracePt t="21334" x="1797050" y="4699000"/>
          <p14:tracePt t="21359" x="1797050" y="4679950"/>
          <p14:tracePt t="21371" x="1797050" y="4660900"/>
          <p14:tracePt t="21387" x="1803400" y="4629150"/>
          <p14:tracePt t="21402" x="1803400" y="4597400"/>
          <p14:tracePt t="21411" x="1803400" y="4584700"/>
          <p14:tracePt t="21430" x="1816100" y="4552950"/>
          <p14:tracePt t="21444" x="1816100" y="4540250"/>
          <p14:tracePt t="21460" x="1816100" y="4533900"/>
          <p14:tracePt t="21476" x="1822450" y="4521200"/>
          <p14:tracePt t="21492" x="1828800" y="4508500"/>
          <p14:tracePt t="21527" x="1835150" y="4495800"/>
          <p14:tracePt t="21580" x="1835150" y="4489450"/>
          <p14:tracePt t="21603" x="1841500" y="4489450"/>
          <p14:tracePt t="22153" x="1847850" y="4489450"/>
          <p14:tracePt t="22176" x="1860550" y="4502150"/>
          <p14:tracePt t="22192" x="1879600" y="4521200"/>
          <p14:tracePt t="22198" x="1892300" y="4527550"/>
          <p14:tracePt t="22212" x="1917700" y="4559300"/>
          <p14:tracePt t="22228" x="1943100" y="4584700"/>
          <p14:tracePt t="22250" x="1993900" y="4641850"/>
          <p14:tracePt t="22266" x="2044700" y="4692650"/>
          <p14:tracePt t="22279" x="2095500" y="4749800"/>
          <p14:tracePt t="22294" x="2139950" y="4813300"/>
          <p14:tracePt t="22310" x="2171700" y="4857750"/>
          <p14:tracePt t="22332" x="2209800" y="4908550"/>
          <p14:tracePt t="22347" x="2241550" y="4953000"/>
          <p14:tracePt t="22356" x="2254250" y="4978400"/>
          <p14:tracePt t="22372" x="2279650" y="5016500"/>
          <p14:tracePt t="22389" x="2286000" y="5041900"/>
          <p14:tracePt t="22409" x="2298700" y="5080000"/>
          <p14:tracePt t="22423" x="2298700" y="5086350"/>
          <p14:tracePt t="22440" x="2305050" y="5092700"/>
          <p14:tracePt t="22456" x="2305050" y="5099050"/>
          <p14:tracePt t="22476" x="2305050" y="5105400"/>
          <p14:tracePt t="22563" x="2298700" y="5105400"/>
          <p14:tracePt t="22593" x="2286000" y="5105400"/>
          <p14:tracePt t="22608" x="2273300" y="5111750"/>
          <p14:tracePt t="22631" x="2260600" y="5118100"/>
          <p14:tracePt t="22644" x="2222500" y="5124450"/>
          <p14:tracePt t="22660" x="2178050" y="5130800"/>
          <p14:tracePt t="22668" x="2165350" y="5130800"/>
          <p14:tracePt t="22682" x="2139950" y="5137150"/>
          <p14:tracePt t="22704" x="2089150" y="5137150"/>
          <p14:tracePt t="22720" x="2032000" y="5137150"/>
          <p14:tracePt t="22734" x="1981200" y="5137150"/>
          <p14:tracePt t="22750" x="1924050" y="5137150"/>
          <p14:tracePt t="22772" x="1860550" y="5137150"/>
          <p14:tracePt t="22787" x="1816100" y="5143500"/>
          <p14:tracePt t="22802" x="1765300" y="5156200"/>
          <p14:tracePt t="22817" x="1727200" y="5168900"/>
          <p14:tracePt t="22825" x="1708150" y="5181600"/>
          <p14:tracePt t="22846" x="1670050" y="5200650"/>
          <p14:tracePt t="22861" x="1625600" y="5238750"/>
          <p14:tracePt t="22877" x="1581150" y="5289550"/>
          <p14:tracePt t="22892" x="1536700" y="5346700"/>
          <p14:tracePt t="22907" x="1492250" y="5403850"/>
          <p14:tracePt t="22929" x="1460500" y="5473700"/>
          <p14:tracePt t="22945" x="1454150" y="5492750"/>
          <p14:tracePt t="22960" x="1435100" y="5543550"/>
          <p14:tracePt t="22975" x="1422400" y="5575300"/>
          <p14:tracePt t="22991" x="1422400" y="5594350"/>
          <p14:tracePt t="23006" x="1416050" y="5619750"/>
          <p14:tracePt t="23023" x="1416050" y="5651500"/>
          <p14:tracePt t="23040" x="1416050" y="5676900"/>
          <p14:tracePt t="23056" x="1416050" y="5689600"/>
          <p14:tracePt t="23073" x="1416050" y="5708650"/>
          <p14:tracePt t="23090" x="1416050" y="5721350"/>
          <p14:tracePt t="23106" x="1428750" y="5734050"/>
          <p14:tracePt t="23123" x="1447800" y="5753100"/>
          <p14:tracePt t="23139" x="1485900" y="5772150"/>
          <p14:tracePt t="23156" x="1504950" y="5784850"/>
          <p14:tracePt t="23172" x="1536700" y="5797550"/>
          <p14:tracePt t="23189" x="1619250" y="5829300"/>
          <p14:tracePt t="23206" x="1670050" y="5835650"/>
          <p14:tracePt t="23227" x="1727200" y="5842000"/>
          <p14:tracePt t="23244" x="1771650" y="5848350"/>
          <p14:tracePt t="23258" x="1822450" y="5848350"/>
          <p14:tracePt t="23275" x="1860550" y="5848350"/>
          <p14:tracePt t="23303" x="1892300" y="5848350"/>
          <p14:tracePt t="23316" x="1936750" y="5835650"/>
          <p14:tracePt t="23332" x="1981200" y="5822950"/>
          <p14:tracePt t="23346" x="1993900" y="5816600"/>
          <p14:tracePt t="23370" x="2025650" y="5803900"/>
          <p14:tracePt t="23384" x="2032000" y="5803900"/>
          <p14:tracePt t="23399" x="2032000" y="5797550"/>
          <p14:tracePt t="23413" x="2032000" y="5784850"/>
          <p14:tracePt t="23429" x="2038350" y="5772150"/>
          <p14:tracePt t="23459" x="2044700" y="5740400"/>
          <p14:tracePt t="23473" x="2044700" y="5708650"/>
          <p14:tracePt t="23489" x="2044700" y="5676900"/>
          <p14:tracePt t="23503" x="2032000" y="5619750"/>
          <p14:tracePt t="23526" x="2019300" y="5568950"/>
          <p14:tracePt t="23540" x="2006600" y="5518150"/>
          <p14:tracePt t="23556" x="1987550" y="5467350"/>
          <p14:tracePt t="23569" x="1981200" y="5429250"/>
          <p14:tracePt t="23593" x="1968500" y="5397500"/>
          <p14:tracePt t="23609" x="1955800" y="5340350"/>
          <p14:tracePt t="23629" x="1949450" y="5314950"/>
          <p14:tracePt t="23644" x="1924050" y="5276850"/>
          <p14:tracePt t="23668" x="1924050" y="5270500"/>
          <p14:tracePt t="23681" x="1911350" y="5264150"/>
          <p14:tracePt t="23696" x="1905000" y="5251450"/>
          <p14:tracePt t="23712" x="1892300" y="5238750"/>
          <p14:tracePt t="23727" x="1879600" y="5232400"/>
          <p14:tracePt t="23748" x="1860550" y="5226050"/>
          <p14:tracePt t="23765" x="1847850" y="5219700"/>
          <p14:tracePt t="23786" x="1828800" y="5219700"/>
          <p14:tracePt t="23803" x="1822450" y="5219700"/>
          <p14:tracePt t="23824" x="1809750" y="5219700"/>
          <p14:tracePt t="23838" x="1797050" y="5219700"/>
          <p14:tracePt t="23853" x="1778000" y="5226050"/>
          <p14:tracePt t="23868" x="1752600" y="5238750"/>
          <p14:tracePt t="23891" x="1739900" y="5245100"/>
          <p14:tracePt t="23905" x="1727200" y="5257800"/>
          <p14:tracePt t="23920" x="1708150" y="5270500"/>
          <p14:tracePt t="23929" x="1701800" y="5283200"/>
          <p14:tracePt t="23944" x="1689100" y="5295900"/>
          <p14:tracePt t="23965" x="1670050" y="5321300"/>
          <p14:tracePt t="23979" x="1663700" y="5327650"/>
          <p14:tracePt t="23995" x="1651000" y="5353050"/>
          <p14:tracePt t="24010" x="1638300" y="5372100"/>
          <p14:tracePt t="24027" x="1631950" y="5397500"/>
          <p14:tracePt t="24046" x="1625600" y="5403850"/>
          <p14:tracePt t="24062" x="1625600" y="5410200"/>
          <p14:tracePt t="24078" x="1625600" y="5435600"/>
          <p14:tracePt t="24090" x="1625600" y="5448300"/>
          <p14:tracePt t="24107" x="1619250" y="5448300"/>
          <p14:tracePt t="24124" x="1619250" y="5467350"/>
          <p14:tracePt t="24140" x="1619250" y="5480050"/>
          <p14:tracePt t="24158" x="1625600" y="5505450"/>
          <p14:tracePt t="24175" x="1631950" y="5524500"/>
          <p14:tracePt t="24190" x="1638300" y="5543550"/>
          <p14:tracePt t="24207" x="1651000" y="5562600"/>
          <p14:tracePt t="24224" x="1657350" y="5575300"/>
          <p14:tracePt t="24241" x="1676400" y="5600700"/>
          <p14:tracePt t="24257" x="1676400" y="5607050"/>
          <p14:tracePt t="24275" x="1682750" y="5619750"/>
          <p14:tracePt t="24290" x="1701800" y="5632450"/>
          <p14:tracePt t="24308" x="1739900" y="5657850"/>
          <p14:tracePt t="24325" x="1765300" y="5670550"/>
          <p14:tracePt t="24345" x="1803400" y="5689600"/>
          <p14:tracePt t="24360" x="1816100" y="5689600"/>
          <p14:tracePt t="24390" x="1822450" y="5689600"/>
          <p14:tracePt t="24420" x="1841500" y="5689600"/>
          <p14:tracePt t="24450" x="1854200" y="5683250"/>
          <p14:tracePt t="24464" x="1860550" y="5683250"/>
          <p14:tracePt t="24486" x="1866900" y="5676900"/>
          <p14:tracePt t="24501" x="1873250" y="5664200"/>
          <p14:tracePt t="24516" x="1885950" y="5645150"/>
          <p14:tracePt t="24532" x="1898650" y="5626100"/>
          <p14:tracePt t="24547" x="1905000" y="5613400"/>
          <p14:tracePt t="24561" x="1905000" y="5607050"/>
          <p14:tracePt t="24577" x="1917700" y="5575300"/>
          <p14:tracePt t="24593" x="1917700" y="5562600"/>
          <p14:tracePt t="24609" x="1924050" y="5543550"/>
          <p14:tracePt t="24626" x="1936750" y="5511800"/>
          <p14:tracePt t="24645" x="1943100" y="5473700"/>
          <p14:tracePt t="24661" x="1962150" y="5429250"/>
          <p14:tracePt t="24675" x="1968500" y="5372100"/>
          <p14:tracePt t="24691" x="1968500" y="5353050"/>
          <p14:tracePt t="24711" x="1974850" y="5327650"/>
          <p14:tracePt t="24733" x="1974850" y="5302250"/>
          <p14:tracePt t="24748" x="1974850" y="5283200"/>
          <p14:tracePt t="24762" x="1974850" y="5276850"/>
          <p14:tracePt t="24786" x="1974850" y="5245100"/>
          <p14:tracePt t="24800" x="1968500" y="5219700"/>
          <p14:tracePt t="24814" x="1955800" y="5181600"/>
          <p14:tracePt t="24829" x="1955800" y="5175250"/>
          <p14:tracePt t="24845" x="1930400" y="5143500"/>
          <p14:tracePt t="24867" x="1930400" y="5137150"/>
          <p14:tracePt t="24890" x="1917700" y="5124450"/>
          <p14:tracePt t="24904" x="1911350" y="5118100"/>
          <p14:tracePt t="24919" x="1905000" y="5111750"/>
          <p14:tracePt t="24956" x="1898650" y="5111750"/>
          <p14:tracePt t="24971" x="1892300" y="5111750"/>
          <p14:tracePt t="24985" x="1879600" y="5118100"/>
          <p14:tracePt t="25010" x="1866900" y="5124450"/>
          <p14:tracePt t="25026" x="1847850" y="5137150"/>
          <p14:tracePt t="25032" x="1835150" y="5143500"/>
          <p14:tracePt t="25047" x="1828800" y="5143500"/>
          <p14:tracePt t="25061" x="1803400" y="5175250"/>
          <p14:tracePt t="25084" x="1771650" y="5194300"/>
          <p14:tracePt t="25098" x="1746250" y="5213350"/>
          <p14:tracePt t="25112" x="1714500" y="5245100"/>
          <p14:tracePt t="25130" x="1689100" y="5283200"/>
          <p14:tracePt t="25144" x="1670050" y="5302250"/>
          <p14:tracePt t="25164" x="1644650" y="5334000"/>
          <p14:tracePt t="25180" x="1625600" y="5372100"/>
          <p14:tracePt t="25191" x="1612900" y="5391150"/>
          <p14:tracePt t="25212" x="1581150" y="5448300"/>
          <p14:tracePt t="25225" x="1568450" y="5486400"/>
          <p14:tracePt t="25242" x="1555750" y="5524500"/>
          <p14:tracePt t="25257" x="1555750" y="5556250"/>
          <p14:tracePt t="25272" x="1555750" y="5581650"/>
          <p14:tracePt t="25288" x="1555750" y="5613400"/>
          <p14:tracePt t="25313" x="1555750" y="5638800"/>
          <p14:tracePt t="25381" x="1555750" y="5645150"/>
          <p14:tracePt t="25390" x="1562100" y="5651500"/>
          <p14:tracePt t="25412" x="1581150" y="5657850"/>
          <p14:tracePt t="25427" x="1600200" y="5664200"/>
          <p14:tracePt t="25444" x="1619250" y="5670550"/>
          <p14:tracePt t="25463" x="1631950" y="5670550"/>
          <p14:tracePt t="25477" x="1676400" y="5670550"/>
          <p14:tracePt t="25493" x="1727200" y="5670550"/>
          <p14:tracePt t="25502" x="1746250" y="5670550"/>
          <p14:tracePt t="25516" x="1771650" y="5670550"/>
          <p14:tracePt t="25538" x="1816100" y="5670550"/>
          <p14:tracePt t="25553" x="1860550" y="5670550"/>
          <p14:tracePt t="25569" x="1879600" y="5670550"/>
          <p14:tracePt t="25583" x="1885950" y="5670550"/>
          <p14:tracePt t="25605" x="1905000" y="5670550"/>
          <p14:tracePt t="25635" x="1911350" y="5664200"/>
          <p14:tracePt t="25649" x="1917700" y="5651500"/>
          <p14:tracePt t="25659" x="1924050" y="5638800"/>
          <p14:tracePt t="25680" x="1924050" y="5632450"/>
          <p14:tracePt t="25692" x="1930400" y="5613400"/>
          <p14:tracePt t="25710" x="1930400" y="5600700"/>
          <p14:tracePt t="25727" x="1930400" y="5588000"/>
          <p14:tracePt t="25741" x="1930400" y="5556250"/>
          <p14:tracePt t="25761" x="1930400" y="5518150"/>
          <p14:tracePt t="25779" x="1917700" y="5486400"/>
          <p14:tracePt t="25793" x="1911350" y="5467350"/>
          <p14:tracePt t="25808" x="1892300" y="5435600"/>
          <p14:tracePt t="25824" x="1892300" y="5422900"/>
          <p14:tracePt t="25841" x="1873250" y="5397500"/>
          <p14:tracePt t="25858" x="1841500" y="5346700"/>
          <p14:tracePt t="25873" x="1809750" y="5308600"/>
          <p14:tracePt t="25890" x="1797050" y="5295900"/>
          <p14:tracePt t="25908" x="1778000" y="5276850"/>
          <p14:tracePt t="25924" x="1771650" y="5264150"/>
          <p14:tracePt t="25941" x="1758950" y="5251450"/>
          <p14:tracePt t="25958" x="1746250" y="5238750"/>
          <p14:tracePt t="25974" x="1727200" y="5232400"/>
          <p14:tracePt t="25994" x="1714500" y="5232400"/>
          <p14:tracePt t="26009" x="1708150" y="5232400"/>
          <p14:tracePt t="26025" x="1701800" y="5232400"/>
          <p14:tracePt t="26041" x="1676400" y="5232400"/>
          <p14:tracePt t="26061" x="1657350" y="5232400"/>
          <p14:tracePt t="26079" x="1631950" y="5245100"/>
          <p14:tracePt t="26091" x="1612900" y="5257800"/>
          <p14:tracePt t="26108" x="1606550" y="5264150"/>
          <p14:tracePt t="26135" x="1587500" y="5283200"/>
          <p14:tracePt t="26149" x="1581150" y="5295900"/>
          <p14:tracePt t="26163" x="1574800" y="5321300"/>
          <p14:tracePt t="26179" x="1555750" y="5346700"/>
          <p14:tracePt t="26201" x="1549400" y="5391150"/>
          <p14:tracePt t="26211" x="1549400" y="5448300"/>
          <p14:tracePt t="26231" x="1549400" y="5480050"/>
          <p14:tracePt t="26245" x="1549400" y="5518150"/>
          <p14:tracePt t="26261" x="1549400" y="5556250"/>
          <p14:tracePt t="26277" x="1562100" y="5613400"/>
          <p14:tracePt t="26292" x="1562100" y="5626100"/>
          <p14:tracePt t="26308" x="1568450" y="5657850"/>
          <p14:tracePt t="26327" x="1574800" y="5676900"/>
          <p14:tracePt t="26340" x="1574800" y="5683250"/>
          <p14:tracePt t="26357" x="1581150" y="5695950"/>
          <p14:tracePt t="26374" x="1587500" y="5702300"/>
          <p14:tracePt t="26391" x="1600200" y="5715000"/>
          <p14:tracePt t="26408" x="1619250" y="5715000"/>
          <p14:tracePt t="26427" x="1638300" y="5721350"/>
          <p14:tracePt t="26440" x="1644650" y="5727700"/>
          <p14:tracePt t="26457" x="1657350" y="5727700"/>
          <p14:tracePt t="26474" x="1670050" y="5734050"/>
          <p14:tracePt t="26490" x="1682750" y="5734050"/>
          <p14:tracePt t="26512" x="1752600" y="5734050"/>
          <p14:tracePt t="26529" x="1778000" y="5727700"/>
          <p14:tracePt t="26544" x="1809750" y="5721350"/>
          <p14:tracePt t="26561" x="1828800" y="5715000"/>
          <p14:tracePt t="26577" x="1860550" y="5708650"/>
          <p14:tracePt t="26596" x="1892300" y="5695950"/>
          <p14:tracePt t="26608" x="1905000" y="5689600"/>
          <p14:tracePt t="26624" x="1930400" y="5683250"/>
          <p14:tracePt t="26641" x="1943100" y="5683250"/>
          <p14:tracePt t="26843" x="1924050" y="5683250"/>
          <p14:tracePt t="26857" x="1911350" y="5683250"/>
          <p14:tracePt t="26874" x="1885950" y="5683250"/>
          <p14:tracePt t="26894" x="1866900" y="5683250"/>
          <p14:tracePt t="26909" x="1847850" y="5683250"/>
          <p14:tracePt t="26918" x="1828800" y="5683250"/>
          <p14:tracePt t="26935" x="1803400" y="5683250"/>
          <p14:tracePt t="26956" x="1771650" y="5683250"/>
          <p14:tracePt t="26970" x="1765300" y="5676900"/>
          <p14:tracePt t="26986" x="1758950" y="5676900"/>
          <p14:tracePt t="27001" x="1752600" y="5676900"/>
          <p14:tracePt t="27110" x="1752600" y="5670550"/>
          <p14:tracePt t="27125" x="1771650" y="5670550"/>
          <p14:tracePt t="27140" x="1778000" y="5670550"/>
          <p14:tracePt t="27156" x="1816100" y="5670550"/>
          <p14:tracePt t="27177" x="1873250" y="5670550"/>
          <p14:tracePt t="27195" x="1936750" y="5670550"/>
          <p14:tracePt t="27208" x="1987550" y="5670550"/>
          <p14:tracePt t="27223" x="2044700" y="5670550"/>
          <p14:tracePt t="27235" x="2070100" y="5670550"/>
          <p14:tracePt t="27256" x="2108200" y="5670550"/>
          <p14:tracePt t="27269" x="2133600" y="5670550"/>
          <p14:tracePt t="27286" x="2152650" y="5670550"/>
          <p14:tracePt t="27302" x="2159000" y="5670550"/>
          <p14:tracePt t="27438" x="2152650" y="5670550"/>
          <p14:tracePt t="27453" x="2127250" y="5670550"/>
          <p14:tracePt t="27476" x="2101850" y="5664200"/>
          <p14:tracePt t="27491" x="2057400" y="5657850"/>
          <p14:tracePt t="27506" x="2006600" y="5651500"/>
          <p14:tracePt t="27522" x="1949450" y="5651500"/>
          <p14:tracePt t="27543" x="1917700" y="5645150"/>
          <p14:tracePt t="27552" x="1898650" y="5638800"/>
          <p14:tracePt t="27633" x="1898650" y="5632450"/>
          <p14:tracePt t="27648" x="1905000" y="5626100"/>
          <p14:tracePt t="27662" x="1936750" y="5626100"/>
          <p14:tracePt t="27678" x="1993900" y="5626100"/>
          <p14:tracePt t="27707" x="2089150" y="5626100"/>
          <p14:tracePt t="27722" x="2139950" y="5626100"/>
          <p14:tracePt t="27737" x="2216150" y="5638800"/>
          <p14:tracePt t="27752" x="2247900" y="5638800"/>
          <p14:tracePt t="27774" x="2298700" y="5638800"/>
          <p14:tracePt t="27790" x="2317750" y="5638800"/>
          <p14:tracePt t="27915" x="2311400" y="5638800"/>
          <p14:tracePt t="27929" x="2305050" y="5638800"/>
          <p14:tracePt t="27945" x="2279650" y="5632450"/>
          <p14:tracePt t="27961" x="2254250" y="5626100"/>
          <p14:tracePt t="27972" x="2228850" y="5613400"/>
          <p14:tracePt t="27997" x="2209800" y="5613400"/>
          <p14:tracePt t="28012" x="2171700" y="5607050"/>
          <p14:tracePt t="28020" x="2152650" y="5600700"/>
          <p14:tracePt t="28036" x="2114550" y="5594350"/>
          <p14:tracePt t="28050" x="2076450" y="5588000"/>
          <p14:tracePt t="28070" x="2057400" y="5581650"/>
          <p14:tracePt t="28169" x="2057400" y="5575300"/>
          <p14:tracePt t="28191" x="2076450" y="5575300"/>
          <p14:tracePt t="28214" x="2108200" y="5575300"/>
          <p14:tracePt t="28229" x="2152650" y="5575300"/>
          <p14:tracePt t="28245" x="2209800" y="5575300"/>
          <p14:tracePt t="28258" x="2273300" y="5575300"/>
          <p14:tracePt t="28273" x="2292350" y="5575300"/>
          <p14:tracePt t="28295" x="2298700" y="5575300"/>
          <p14:tracePt t="28310" x="2305050" y="5575300"/>
          <p14:tracePt t="28539" x="2298700" y="5575300"/>
          <p14:tracePt t="28659" x="2286000" y="5575300"/>
          <p14:tracePt t="28696" x="2273300" y="5575300"/>
          <p14:tracePt t="28713" x="2266950" y="5575300"/>
          <p14:tracePt t="28735" x="2260600" y="5575300"/>
          <p14:tracePt t="28780" x="2254250" y="5575300"/>
          <p14:tracePt t="28794" x="2247900" y="5575300"/>
          <p14:tracePt t="28838" x="2241550" y="5575300"/>
          <p14:tracePt t="28904" x="2235200" y="5575300"/>
          <p14:tracePt t="28959" x="2228850" y="5575300"/>
          <p14:tracePt t="29152" x="2222500" y="5575300"/>
          <p14:tracePt t="29204" x="2209800" y="5575300"/>
          <p14:tracePt t="29219" x="2197100" y="5575300"/>
          <p14:tracePt t="29234" x="2178050" y="5581650"/>
          <p14:tracePt t="29257" x="2159000" y="5581650"/>
          <p14:tracePt t="29274" x="2139950" y="5588000"/>
          <p14:tracePt t="29278" x="2133600" y="5588000"/>
          <p14:tracePt t="29293" x="2127250" y="5588000"/>
          <p14:tracePt t="29467" x="2133600" y="5588000"/>
          <p14:tracePt t="29490" x="2152650" y="5588000"/>
          <p14:tracePt t="29503" x="2184400" y="5588000"/>
          <p14:tracePt t="29518" x="2209800" y="5588000"/>
          <p14:tracePt t="29532" x="2222500" y="5588000"/>
          <p14:tracePt t="29553" x="2241550" y="5588000"/>
          <p14:tracePt t="29569" x="2247900" y="5588000"/>
          <p14:tracePt t="29584" x="2247900" y="5594350"/>
          <p14:tracePt t="29592" x="2254250" y="5594350"/>
          <p14:tracePt t="29607" x="2260600" y="5594350"/>
          <p14:tracePt t="29711" x="2266950" y="5594350"/>
          <p14:tracePt t="30183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(Sound)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of filtering techniques to emphasize audio signal in “artistic” manner</a:t>
            </a:r>
          </a:p>
          <a:p>
            <a:endParaRPr lang="en-US" dirty="0" smtClean="0"/>
          </a:p>
          <a:p>
            <a:r>
              <a:rPr lang="en-US" dirty="0" smtClean="0"/>
              <a:t>Will only mention and give examples of some common effects</a:t>
            </a:r>
          </a:p>
          <a:p>
            <a:pPr lvl="1"/>
            <a:r>
              <a:rPr lang="en-US" dirty="0" smtClean="0"/>
              <a:t>Not an in-depth look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21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5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23"/>
    </mc:Choice>
    <mc:Fallback>
      <p:transition spd="slow" advTm="2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Reverberation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4038600" cy="275843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Reverberation is echo sound from reflected sounds</a:t>
            </a:r>
          </a:p>
          <a:p>
            <a:r>
              <a:rPr lang="en-US" dirty="0" smtClean="0"/>
              <a:t>The echoes are related to the physical properties of the space</a:t>
            </a:r>
          </a:p>
          <a:p>
            <a:pPr lvl="1"/>
            <a:r>
              <a:rPr lang="en-US" dirty="0" smtClean="0"/>
              <a:t>Room size, configuration, furniture, etc.</a:t>
            </a:r>
          </a:p>
          <a:p>
            <a:r>
              <a:rPr lang="en-US" dirty="0" smtClean="0"/>
              <a:t>Use impulse response to measure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Direct sound</a:t>
            </a:r>
          </a:p>
          <a:p>
            <a:pPr lvl="1"/>
            <a:r>
              <a:rPr lang="en-US" dirty="0" smtClean="0"/>
              <a:t>First sound wave to reach ear</a:t>
            </a:r>
          </a:p>
          <a:p>
            <a:r>
              <a:rPr lang="en-US" dirty="0" smtClean="0"/>
              <a:t>Reflected sound</a:t>
            </a:r>
          </a:p>
          <a:p>
            <a:pPr lvl="1"/>
            <a:r>
              <a:rPr lang="en-US" dirty="0" smtClean="0"/>
              <a:t>The echo waves that arrive after bouncing off a surface</a:t>
            </a:r>
          </a:p>
          <a:p>
            <a:endParaRPr lang="en-US" dirty="0"/>
          </a:p>
          <a:p>
            <a:r>
              <a:rPr lang="en-US" dirty="0" smtClean="0"/>
              <a:t>Example 10.8</a:t>
            </a:r>
          </a:p>
          <a:p>
            <a:r>
              <a:rPr lang="en-US" dirty="0" smtClean="0"/>
              <a:t>Use hall impulse response to simulated reverberated sound</a:t>
            </a:r>
          </a:p>
          <a:p>
            <a:endParaRPr lang="en-US" dirty="0"/>
          </a:p>
          <a:p>
            <a:r>
              <a:rPr lang="en-US" dirty="0" smtClean="0"/>
              <a:t>Input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audioIn_echo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50280" y="4701540"/>
            <a:ext cx="609600" cy="609600"/>
          </a:xfrm>
          <a:prstGeom prst="rect">
            <a:avLst/>
          </a:prstGeom>
        </p:spPr>
      </p:pic>
      <p:pic>
        <p:nvPicPr>
          <p:cNvPr id="7" name="audioOut_echo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17920" y="5775960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4072890"/>
            <a:ext cx="3422457" cy="276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227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06"/>
    </mc:Choice>
    <mc:Fallback>
      <p:transition spd="slow" advTm="120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6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0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012" x="6108700" y="4673600"/>
          <p14:tracePt t="33149" x="6096000" y="4673600"/>
          <p14:tracePt t="33179" x="6083300" y="4699000"/>
          <p14:tracePt t="33194" x="6064250" y="4724400"/>
          <p14:tracePt t="33216" x="6032500" y="4775200"/>
          <p14:tracePt t="33230" x="6000750" y="4813300"/>
          <p14:tracePt t="33245" x="5969000" y="4857750"/>
          <p14:tracePt t="33260" x="5943600" y="4895850"/>
          <p14:tracePt t="33275" x="5905500" y="4933950"/>
          <p14:tracePt t="33290" x="5886450" y="4953000"/>
          <p14:tracePt t="33307" x="5848350" y="4991100"/>
          <p14:tracePt t="33322" x="5797550" y="5054600"/>
          <p14:tracePt t="33337" x="5727700" y="5105400"/>
          <p14:tracePt t="33353" x="5638800" y="5168900"/>
          <p14:tracePt t="33373" x="5568950" y="5219700"/>
          <p14:tracePt t="33389" x="5480050" y="5283200"/>
          <p14:tracePt t="33404" x="5378450" y="5346700"/>
          <p14:tracePt t="33419" x="5207000" y="5441950"/>
          <p14:tracePt t="33447" x="4997450" y="5562600"/>
          <p14:tracePt t="33463" x="4819650" y="5651500"/>
          <p14:tracePt t="33477" x="4654550" y="5734050"/>
          <p14:tracePt t="33492" x="4425950" y="5822950"/>
          <p14:tracePt t="33507" x="4203700" y="5918200"/>
          <p14:tracePt t="33528" x="4025900" y="5975350"/>
          <p14:tracePt t="33543" x="3854450" y="6032500"/>
          <p14:tracePt t="33558" x="3752850" y="6064250"/>
          <p14:tracePt t="33573" x="3651250" y="6076950"/>
          <p14:tracePt t="33598" x="3549650" y="6096000"/>
          <p14:tracePt t="33612" x="3505200" y="6102350"/>
          <p14:tracePt t="33621" x="3492500" y="6102350"/>
          <p14:tracePt t="33636" x="3448050" y="6108700"/>
          <p14:tracePt t="33653" x="3416300" y="6108700"/>
          <p14:tracePt t="33672" x="3352800" y="6108700"/>
          <p14:tracePt t="33688" x="3289300" y="6108700"/>
          <p14:tracePt t="33703" x="3200400" y="6102350"/>
          <p14:tracePt t="33719" x="3136900" y="6096000"/>
          <p14:tracePt t="33735" x="3022600" y="6083300"/>
          <p14:tracePt t="33755" x="2914650" y="6064250"/>
          <p14:tracePt t="33769" x="2882900" y="6057900"/>
          <p14:tracePt t="33786" x="2743200" y="6032500"/>
          <p14:tracePt t="33804" x="2482850" y="5994400"/>
          <p14:tracePt t="33827" x="2413000" y="5981700"/>
          <p14:tracePt t="33842" x="2330450" y="5975350"/>
          <p14:tracePt t="33857" x="2254250" y="5969000"/>
          <p14:tracePt t="33873" x="2209800" y="5969000"/>
          <p14:tracePt t="33895" x="2171700" y="5969000"/>
          <p14:tracePt t="33912" x="2114550" y="5969000"/>
          <p14:tracePt t="33919" x="2095500" y="5969000"/>
          <p14:tracePt t="33935" x="2063750" y="5975350"/>
          <p14:tracePt t="33953" x="2012950" y="5981700"/>
          <p14:tracePt t="33973" x="1993900" y="5988050"/>
          <p14:tracePt t="33986" x="1968500" y="5994400"/>
          <p14:tracePt t="34003" x="1924050" y="6007100"/>
          <p14:tracePt t="34019" x="1873250" y="6032500"/>
          <p14:tracePt t="34037" x="1860550" y="6045200"/>
          <p14:tracePt t="34053" x="1822450" y="6064250"/>
          <p14:tracePt t="34069" x="1816100" y="6070600"/>
          <p14:tracePt t="34085" x="1778000" y="6083300"/>
          <p14:tracePt t="34104" x="1752600" y="6102350"/>
          <p14:tracePt t="34135" x="1739900" y="6108700"/>
          <p14:tracePt t="34153" x="1720850" y="6115050"/>
          <p14:tracePt t="34173" x="1714500" y="6115050"/>
          <p14:tracePt t="34193" x="1701800" y="6115050"/>
          <p14:tracePt t="34215" x="1695450" y="6115050"/>
          <p14:tracePt t="34238" x="1676400" y="6121400"/>
          <p14:tracePt t="34245" x="1670050" y="6121400"/>
          <p14:tracePt t="34268" x="1663700" y="6121400"/>
          <p14:tracePt t="34312" x="1651000" y="6127750"/>
          <p14:tracePt t="34327" x="1638300" y="6134100"/>
          <p14:tracePt t="34343" x="1631950" y="6140450"/>
          <p14:tracePt t="34381" x="1619250" y="6146800"/>
          <p14:tracePt t="34521" x="1612900" y="6146800"/>
          <p14:tracePt t="34611" x="1612900" y="6134100"/>
          <p14:tracePt t="34626" x="1606550" y="6108700"/>
          <p14:tracePt t="34648" x="1606550" y="6102350"/>
          <p14:tracePt t="34664" x="1600200" y="6076950"/>
          <p14:tracePt t="34680" x="1587500" y="6032500"/>
          <p14:tracePt t="34694" x="1581150" y="6000750"/>
          <p14:tracePt t="34703" x="1581150" y="5981700"/>
          <p14:tracePt t="34724" x="1568450" y="5924550"/>
          <p14:tracePt t="34739" x="1549400" y="5854700"/>
          <p14:tracePt t="34755" x="1543050" y="5810250"/>
          <p14:tracePt t="34767" x="1530350" y="5759450"/>
          <p14:tracePt t="34785" x="1524000" y="5740400"/>
          <p14:tracePt t="34806" x="1517650" y="5695950"/>
          <p14:tracePt t="34820" x="1511300" y="5683250"/>
          <p14:tracePt t="34835" x="1511300" y="5664200"/>
          <p14:tracePt t="34850" x="1504950" y="5645150"/>
          <p14:tracePt t="34879" x="1498600" y="5613400"/>
          <p14:tracePt t="34894" x="1498600" y="5600700"/>
          <p14:tracePt t="34909" x="1492250" y="5581650"/>
          <p14:tracePt t="34926" x="1479550" y="5543550"/>
          <p14:tracePt t="34947" x="1473200" y="5518150"/>
          <p14:tracePt t="34961" x="1466850" y="5511800"/>
          <p14:tracePt t="34977" x="1454150" y="5492750"/>
          <p14:tracePt t="34991" x="1435100" y="5467350"/>
          <p14:tracePt t="35006" x="1422400" y="5435600"/>
          <p14:tracePt t="35037" x="1416050" y="5429250"/>
          <p14:tracePt t="35290" x="1416050" y="5435600"/>
          <p14:tracePt t="35469" x="1409700" y="5429250"/>
          <p14:tracePt t="35543" x="1409700" y="5422900"/>
          <p14:tracePt t="35700" x="1409700" y="5416550"/>
          <p14:tracePt t="35851" x="1409700" y="5410200"/>
          <p14:tracePt t="35872" x="1409700" y="5403850"/>
          <p14:tracePt t="35886" x="1409700" y="5397500"/>
          <p14:tracePt t="35916" x="1416050" y="5384800"/>
          <p14:tracePt t="35939" x="1416050" y="5378450"/>
          <p14:tracePt t="35952" x="1416050" y="5365750"/>
          <p14:tracePt t="35959" x="1416050" y="5346700"/>
          <p14:tracePt t="35975" x="1416050" y="5334000"/>
          <p14:tracePt t="35991" x="1416050" y="5302250"/>
          <p14:tracePt t="36012" x="1416050" y="5276850"/>
          <p14:tracePt t="36027" x="1416050" y="5238750"/>
          <p14:tracePt t="36041" x="1416050" y="5175250"/>
          <p14:tracePt t="36058" x="1416050" y="5118100"/>
          <p14:tracePt t="36079" x="1416050" y="5067300"/>
          <p14:tracePt t="36095" x="1416050" y="5035550"/>
          <p14:tracePt t="36109" x="1416050" y="4978400"/>
          <p14:tracePt t="36132" x="1416050" y="4972050"/>
          <p14:tracePt t="36155" x="1416050" y="4959350"/>
          <p14:tracePt t="36168" x="1416050" y="4940300"/>
          <p14:tracePt t="36197" x="1416050" y="4933950"/>
          <p14:tracePt t="36213" x="1416050" y="4927600"/>
          <p14:tracePt t="36265" x="1416050" y="4914900"/>
          <p14:tracePt t="36273" x="1416050" y="4908550"/>
          <p14:tracePt t="36295" x="1416050" y="4902200"/>
          <p14:tracePt t="36310" x="1416050" y="4889500"/>
          <p14:tracePt t="36325" x="1416050" y="4876800"/>
          <p14:tracePt t="36355" x="1416050" y="4864100"/>
          <p14:tracePt t="36392" x="1416050" y="4857750"/>
          <p14:tracePt t="36483" x="1416050" y="4851400"/>
          <p14:tracePt t="36692" x="1416050" y="4864100"/>
          <p14:tracePt t="36722" x="1416050" y="4870450"/>
          <p14:tracePt t="36743" x="1416050" y="4883150"/>
          <p14:tracePt t="36781" x="1416050" y="4889500"/>
          <p14:tracePt t="36833" x="1416050" y="4895850"/>
          <p14:tracePt t="36863" x="1416050" y="4902200"/>
          <p14:tracePt t="36878" x="1416050" y="4908550"/>
          <p14:tracePt t="36937" x="1416050" y="4914900"/>
          <p14:tracePt t="36991" x="1416050" y="4921250"/>
          <p14:tracePt t="37444" x="1422400" y="4914900"/>
          <p14:tracePt t="37615" x="1428750" y="4921250"/>
          <p14:tracePt t="37652" x="1428750" y="4927600"/>
          <p14:tracePt t="37668" x="1428750" y="4933950"/>
          <p14:tracePt t="37683" x="1428750" y="4940300"/>
          <p14:tracePt t="37729" x="1428750" y="4946650"/>
          <p14:tracePt t="37743" x="1428750" y="4965700"/>
          <p14:tracePt t="37757" x="1428750" y="4972050"/>
          <p14:tracePt t="37774" x="1428750" y="4984750"/>
          <p14:tracePt t="37839" x="1428750" y="4991100"/>
          <p14:tracePt t="37914" x="1428750" y="5010150"/>
          <p14:tracePt t="37966" x="1428750" y="5016500"/>
          <p14:tracePt t="37995" x="1428750" y="5029200"/>
          <p14:tracePt t="38041" x="1428750" y="5035550"/>
          <p14:tracePt t="38111" x="1428750" y="5041900"/>
          <p14:tracePt t="38138" x="1435100" y="5041900"/>
          <p14:tracePt t="38168" x="1435100" y="5054600"/>
          <p14:tracePt t="38212" x="1435100" y="5060950"/>
          <p14:tracePt t="38235" x="1435100" y="5067300"/>
          <p14:tracePt t="38243" x="1435100" y="5073650"/>
          <p14:tracePt t="38265" x="1441450" y="5073650"/>
          <p14:tracePt t="38293" x="1441450" y="5080000"/>
          <p14:tracePt t="38356" x="1441450" y="5086350"/>
          <p14:tracePt t="38370" x="1441450" y="5092700"/>
          <p14:tracePt t="38467" x="1441450" y="5073650"/>
          <p14:tracePt t="38481" x="1441450" y="5060950"/>
          <p14:tracePt t="38495" x="1447800" y="5029200"/>
          <p14:tracePt t="38510" x="1454150" y="4991100"/>
          <p14:tracePt t="38525" x="1454150" y="4959350"/>
          <p14:tracePt t="38547" x="1460500" y="4914900"/>
          <p14:tracePt t="38562" x="1473200" y="4864100"/>
          <p14:tracePt t="38577" x="1479550" y="4806950"/>
          <p14:tracePt t="38591" x="1479550" y="4781550"/>
          <p14:tracePt t="38607" x="1479550" y="4743450"/>
          <p14:tracePt t="38630" x="1479550" y="4730750"/>
          <p14:tracePt t="38639" x="1479550" y="4724400"/>
          <p14:tracePt t="38655" x="1479550" y="4705350"/>
          <p14:tracePt t="38669" x="1479550" y="4692650"/>
          <p14:tracePt t="38688" x="1479550" y="4686300"/>
          <p14:tracePt t="38706" x="1479550" y="4679950"/>
          <p14:tracePt t="38721" x="1479550" y="4673600"/>
          <p14:tracePt t="38749" x="1479550" y="4660900"/>
          <p14:tracePt t="38891" x="1479550" y="4654550"/>
          <p14:tracePt t="38959" x="1479550" y="4648200"/>
          <p14:tracePt t="38989" x="1485900" y="4635500"/>
          <p14:tracePt t="39003" x="1485900" y="4629150"/>
          <p14:tracePt t="39032" x="1485900" y="4622800"/>
          <p14:tracePt t="39159" x="1485900" y="4629150"/>
          <p14:tracePt t="39174" x="1485900" y="4648200"/>
          <p14:tracePt t="39189" x="1485900" y="4673600"/>
          <p14:tracePt t="39211" x="1485900" y="4724400"/>
          <p14:tracePt t="39226" x="1485900" y="4775200"/>
          <p14:tracePt t="39241" x="1485900" y="4838700"/>
          <p14:tracePt t="39256" x="1485900" y="4883150"/>
          <p14:tracePt t="39263" x="1485900" y="4908550"/>
          <p14:tracePt t="39286" x="1485900" y="4953000"/>
          <p14:tracePt t="39301" x="1479550" y="4997450"/>
          <p14:tracePt t="39316" x="1479550" y="5054600"/>
          <p14:tracePt t="39331" x="1479550" y="5099050"/>
          <p14:tracePt t="39346" x="1479550" y="5111750"/>
          <p14:tracePt t="39367" x="1479550" y="5124450"/>
          <p14:tracePt t="39414" x="1485900" y="5124450"/>
          <p14:tracePt t="39458" x="1485900" y="5105400"/>
          <p14:tracePt t="39473" x="1485900" y="5080000"/>
          <p14:tracePt t="39489" x="1485900" y="5060950"/>
          <p14:tracePt t="39509" x="1485900" y="5029200"/>
          <p14:tracePt t="39524" x="1485900" y="4972050"/>
          <p14:tracePt t="39540" x="1485900" y="4921250"/>
          <p14:tracePt t="39556" x="1485900" y="4895850"/>
          <p14:tracePt t="39571" x="1485900" y="4889500"/>
          <p14:tracePt t="39630" x="1485900" y="4895850"/>
          <p14:tracePt t="39644" x="1492250" y="4908550"/>
          <p14:tracePt t="39666" x="1498600" y="4959350"/>
          <p14:tracePt t="39681" x="1511300" y="5022850"/>
          <p14:tracePt t="39696" x="1530350" y="5118100"/>
          <p14:tracePt t="39711" x="1555750" y="5200650"/>
          <p14:tracePt t="39741" x="1581150" y="5283200"/>
          <p14:tracePt t="39757" x="1581150" y="5302250"/>
          <p14:tracePt t="39824" x="1581150" y="5289550"/>
          <p14:tracePt t="39840" x="1581150" y="5264150"/>
          <p14:tracePt t="39853" x="1587500" y="5245100"/>
          <p14:tracePt t="39868" x="1587500" y="5207000"/>
          <p14:tracePt t="39891" x="1587500" y="5200650"/>
          <p14:tracePt t="39944" x="1593850" y="5200650"/>
          <p14:tracePt t="39965" x="1606550" y="5226050"/>
          <p14:tracePt t="39980" x="1631950" y="5264150"/>
          <p14:tracePt t="39995" x="1638300" y="5295900"/>
          <p14:tracePt t="40009" x="1651000" y="5314950"/>
          <p14:tracePt t="40083" x="1657350" y="5283200"/>
          <p14:tracePt t="40106" x="1657350" y="5251450"/>
          <p14:tracePt t="40121" x="1663700" y="5181600"/>
          <p14:tracePt t="40135" x="1663700" y="5162550"/>
          <p14:tracePt t="40167" x="1663700" y="5168900"/>
          <p14:tracePt t="40203" x="1676400" y="5168900"/>
          <p14:tracePt t="40212" x="1676400" y="5175250"/>
          <p14:tracePt t="40293" x="1689100" y="5162550"/>
          <p14:tracePt t="40308" x="1701800" y="5149850"/>
          <p14:tracePt t="40344" x="1708150" y="5143500"/>
          <p14:tracePt t="40360" x="1720850" y="5143500"/>
          <p14:tracePt t="40367" x="1733550" y="5143500"/>
          <p14:tracePt t="40382" x="1758950" y="5156200"/>
          <p14:tracePt t="40406" x="1765300" y="5162550"/>
          <p14:tracePt t="40420" x="1797050" y="5162550"/>
          <p14:tracePt t="40435" x="1841500" y="5162550"/>
          <p14:tracePt t="40450" x="1873250" y="5162550"/>
          <p14:tracePt t="40464" x="1892300" y="5162550"/>
          <p14:tracePt t="40486" x="1936750" y="5149850"/>
          <p14:tracePt t="40502" x="1955800" y="5143500"/>
          <p14:tracePt t="40517" x="2012950" y="5143500"/>
          <p14:tracePt t="40525" x="2038350" y="5143500"/>
          <p14:tracePt t="40541" x="2082800" y="5143500"/>
          <p14:tracePt t="40561" x="2108200" y="5143500"/>
          <p14:tracePt t="40577" x="2139950" y="5143500"/>
          <p14:tracePt t="40592" x="2197100" y="5149850"/>
          <p14:tracePt t="40608" x="2260600" y="5149850"/>
          <p14:tracePt t="40628" x="2292350" y="5149850"/>
          <p14:tracePt t="40639" x="2311400" y="5149850"/>
          <p14:tracePt t="40659" x="2349500" y="5149850"/>
          <p14:tracePt t="40674" x="2381250" y="5149850"/>
          <p14:tracePt t="40702" x="2425700" y="5149850"/>
          <p14:tracePt t="40712" x="2470150" y="5149850"/>
          <p14:tracePt t="40733" x="2489200" y="5149850"/>
          <p14:tracePt t="40748" x="2527300" y="5149850"/>
          <p14:tracePt t="40762" x="2540000" y="5149850"/>
          <p14:tracePt t="40778" x="2571750" y="5149850"/>
          <p14:tracePt t="40801" x="2590800" y="5149850"/>
          <p14:tracePt t="40815" x="2616200" y="5149850"/>
          <p14:tracePt t="40829" x="2647950" y="5149850"/>
          <p14:tracePt t="40838" x="2660650" y="5149850"/>
          <p14:tracePt t="40855" x="2698750" y="5149850"/>
          <p14:tracePt t="40875" x="2755900" y="5149850"/>
          <p14:tracePt t="40891" x="2794000" y="5149850"/>
          <p14:tracePt t="40906" x="2851150" y="5156200"/>
          <p14:tracePt t="40926" x="2876550" y="5162550"/>
          <p14:tracePt t="40939" x="2927350" y="5168900"/>
          <p14:tracePt t="40960" x="2984500" y="5181600"/>
          <p14:tracePt t="40974" x="3041650" y="5187950"/>
          <p14:tracePt t="40989" x="3060700" y="5187950"/>
          <p14:tracePt t="41004" x="3073400" y="5194300"/>
          <p14:tracePt t="41022" x="3092450" y="5194300"/>
          <p14:tracePt t="41038" x="3117850" y="5200650"/>
          <p14:tracePt t="41055" x="3149600" y="5200650"/>
          <p14:tracePt t="41071" x="3155950" y="5200650"/>
          <p14:tracePt t="41286" x="3155950" y="5207000"/>
          <p14:tracePt t="41301" x="3155950" y="5213350"/>
          <p14:tracePt t="41315" x="3149600" y="5213350"/>
          <p14:tracePt t="41330" x="3130550" y="5226050"/>
          <p14:tracePt t="41344" x="3105150" y="5238750"/>
          <p14:tracePt t="41360" x="3054350" y="5251450"/>
          <p14:tracePt t="41375" x="2971800" y="5270500"/>
          <p14:tracePt t="41398" x="2908300" y="5276850"/>
          <p14:tracePt t="41412" x="2832100" y="5283200"/>
          <p14:tracePt t="41427" x="2755900" y="5283200"/>
          <p14:tracePt t="41442" x="2654300" y="5283200"/>
          <p14:tracePt t="41464" x="2578100" y="5295900"/>
          <p14:tracePt t="41474" x="2565400" y="5295900"/>
          <p14:tracePt t="41490" x="2514600" y="5295900"/>
          <p14:tracePt t="41506" x="2463800" y="5302250"/>
          <p14:tracePt t="41522" x="2438400" y="5302250"/>
          <p14:tracePt t="41540" x="2413000" y="5308600"/>
          <p14:tracePt t="41556" x="2406650" y="5308600"/>
          <p14:tracePt t="41572" x="2387600" y="5308600"/>
          <p14:tracePt t="41588" x="2381250" y="5308600"/>
          <p14:tracePt t="41609" x="2374900" y="5314950"/>
          <p14:tracePt t="41623" x="2343150" y="5314950"/>
          <p14:tracePt t="41639" x="2324100" y="5314950"/>
          <p14:tracePt t="41656" x="2228850" y="5314950"/>
          <p14:tracePt t="41689" x="2190750" y="5314950"/>
          <p14:tracePt t="41706" x="2127250" y="5314950"/>
          <p14:tracePt t="41724" x="2006600" y="5314950"/>
          <p14:tracePt t="41739" x="1981200" y="5321300"/>
          <p14:tracePt t="41772" x="1962150" y="5321300"/>
          <p14:tracePt t="41791" x="1847850" y="5321300"/>
          <p14:tracePt t="41806" x="1828800" y="5321300"/>
          <p14:tracePt t="41822" x="1771650" y="5321300"/>
          <p14:tracePt t="41839" x="1720850" y="5327650"/>
          <p14:tracePt t="41858" x="1663700" y="5327650"/>
          <p14:tracePt t="41872" x="1600200" y="5327650"/>
          <p14:tracePt t="41887" x="1549400" y="5334000"/>
          <p14:tracePt t="41905" x="1492250" y="5340350"/>
          <p14:tracePt t="41920" x="1416050" y="5353050"/>
          <p14:tracePt t="41937" x="1365250" y="5353050"/>
          <p14:tracePt t="41955" x="1320800" y="5353050"/>
          <p14:tracePt t="41977" x="1263650" y="5353050"/>
          <p14:tracePt t="41993" x="1219200" y="5365750"/>
          <p14:tracePt t="42009" x="1168400" y="5372100"/>
          <p14:tracePt t="42025" x="1143000" y="5372100"/>
          <p14:tracePt t="42041" x="1130300" y="5372100"/>
          <p14:tracePt t="42060" x="1123950" y="5372100"/>
          <p14:tracePt t="42076" x="1117600" y="5372100"/>
          <p14:tracePt t="42093" x="1111250" y="5372100"/>
          <p14:tracePt t="42134" x="1104900" y="5372100"/>
          <p14:tracePt t="42293" x="1117600" y="5372100"/>
          <p14:tracePt t="42307" x="1136650" y="5372100"/>
          <p14:tracePt t="42373" x="1149350" y="5372100"/>
          <p14:tracePt t="42559" x="1155700" y="5372100"/>
          <p14:tracePt t="42775" x="1162050" y="5365750"/>
          <p14:tracePt t="42797" x="1162050" y="5359400"/>
          <p14:tracePt t="42813" x="1162050" y="5327650"/>
          <p14:tracePt t="42827" x="1162050" y="5308600"/>
          <p14:tracePt t="42842" x="1162050" y="5276850"/>
          <p14:tracePt t="42857" x="1162050" y="5251450"/>
          <p14:tracePt t="42881" x="1162050" y="5207000"/>
          <p14:tracePt t="42887" x="1162050" y="5187950"/>
          <p14:tracePt t="42901" x="1155700" y="5130800"/>
          <p14:tracePt t="42916" x="1149350" y="5054600"/>
          <p14:tracePt t="42931" x="1136650" y="4991100"/>
          <p14:tracePt t="42952" x="1136650" y="4940300"/>
          <p14:tracePt t="42968" x="1130300" y="4883150"/>
          <p14:tracePt t="42982" x="1130300" y="4851400"/>
          <p14:tracePt t="42998" x="1130300" y="4826000"/>
          <p14:tracePt t="43021" x="1130300" y="4806950"/>
          <p14:tracePt t="43050" x="1123950" y="4806950"/>
          <p14:tracePt t="43096" x="1123950" y="4819650"/>
          <p14:tracePt t="43112" x="1130300" y="4838700"/>
          <p14:tracePt t="43126" x="1130300" y="4895850"/>
          <p14:tracePt t="43141" x="1136650" y="4972050"/>
          <p14:tracePt t="43156" x="1136650" y="5041900"/>
          <p14:tracePt t="43178" x="1136650" y="5099050"/>
          <p14:tracePt t="43193" x="1136650" y="5149850"/>
          <p14:tracePt t="43207" x="1136650" y="5175250"/>
          <p14:tracePt t="43216" x="1136650" y="5200650"/>
          <p14:tracePt t="43252" x="1136650" y="5226050"/>
          <p14:tracePt t="43283" x="1136650" y="5232400"/>
          <p14:tracePt t="43424" x="1136650" y="5226050"/>
          <p14:tracePt t="43566" x="1143000" y="5226050"/>
          <p14:tracePt t="43581" x="1149350" y="5232400"/>
          <p14:tracePt t="43619" x="1149350" y="5238750"/>
          <p14:tracePt t="43634" x="1155700" y="5238750"/>
          <p14:tracePt t="43790" x="1162050" y="5245100"/>
          <p14:tracePt t="43821" x="1168400" y="5245100"/>
          <p14:tracePt t="43863" x="1181100" y="5251450"/>
          <p14:tracePt t="43916" x="1193800" y="5257800"/>
          <p14:tracePt t="43932" x="1193800" y="5264150"/>
          <p14:tracePt t="43947" x="1206500" y="5270500"/>
          <p14:tracePt t="44006" x="1225550" y="5270500"/>
          <p14:tracePt t="44020" x="1238250" y="5270500"/>
          <p14:tracePt t="44035" x="1263650" y="5270500"/>
          <p14:tracePt t="44052" x="1282700" y="5270500"/>
          <p14:tracePt t="44072" x="1308100" y="5270500"/>
          <p14:tracePt t="44087" x="1352550" y="5270500"/>
          <p14:tracePt t="44102" x="1384300" y="5270500"/>
          <p14:tracePt t="44118" x="1403350" y="5270500"/>
          <p14:tracePt t="44134" x="1409700" y="5270500"/>
          <p14:tracePt t="44150" x="1416050" y="5270500"/>
          <p14:tracePt t="44165" x="1428750" y="5264150"/>
          <p14:tracePt t="44182" x="1447800" y="5264150"/>
          <p14:tracePt t="44198" x="1460500" y="5251450"/>
          <p14:tracePt t="44216" x="1466850" y="5245100"/>
          <p14:tracePt t="44244" x="1473200" y="5232400"/>
          <p14:tracePt t="44260" x="1479550" y="5219700"/>
          <p14:tracePt t="44275" x="1485900" y="5207000"/>
          <p14:tracePt t="44304" x="1492250" y="5175250"/>
          <p14:tracePt t="44319" x="1492250" y="5149850"/>
          <p14:tracePt t="44333" x="1492250" y="5118100"/>
          <p14:tracePt t="44351" x="1492250" y="5111750"/>
          <p14:tracePt t="44370" x="1492250" y="5080000"/>
          <p14:tracePt t="44386" x="1492250" y="5035550"/>
          <p14:tracePt t="44400" x="1492250" y="4991100"/>
          <p14:tracePt t="44417" x="1492250" y="4946650"/>
          <p14:tracePt t="44437" x="1492250" y="4940300"/>
          <p14:tracePt t="44453" x="1492250" y="4921250"/>
          <p14:tracePt t="44476" x="1492250" y="4895850"/>
          <p14:tracePt t="44490" x="1492250" y="4889500"/>
          <p14:tracePt t="44512" x="1492250" y="4857750"/>
          <p14:tracePt t="44527" x="1492250" y="4845050"/>
          <p14:tracePt t="44542" x="1492250" y="4826000"/>
          <p14:tracePt t="44558" x="1492250" y="4806950"/>
          <p14:tracePt t="44573" x="1492250" y="4794250"/>
          <p14:tracePt t="44588" x="1492250" y="4768850"/>
          <p14:tracePt t="44611" x="1492250" y="4737100"/>
          <p14:tracePt t="44618" x="1492250" y="4730750"/>
          <p14:tracePt t="44635" x="1492250" y="4699000"/>
          <p14:tracePt t="44649" x="1492250" y="4686300"/>
          <p14:tracePt t="44668" x="1485900" y="4660900"/>
          <p14:tracePt t="44684" x="1485900" y="4641850"/>
          <p14:tracePt t="44701" x="1479550" y="4616450"/>
          <p14:tracePt t="44716" x="1479550" y="4591050"/>
          <p14:tracePt t="44731" x="1473200" y="4578350"/>
          <p14:tracePt t="44752" x="1473200" y="4565650"/>
          <p14:tracePt t="44784" x="1466850" y="4546600"/>
          <p14:tracePt t="44790" x="1466850" y="4540250"/>
          <p14:tracePt t="44872" x="1466850" y="4533900"/>
          <p14:tracePt t="45043" x="1460500" y="4533900"/>
          <p14:tracePt t="45169" x="1460500" y="4527550"/>
          <p14:tracePt t="45207" x="1460500" y="4521200"/>
          <p14:tracePt t="45238" x="1460500" y="4508500"/>
          <p14:tracePt t="45281" x="1460500" y="4502150"/>
          <p14:tracePt t="45691" x="1460500" y="4508500"/>
          <p14:tracePt t="45705" x="1460500" y="4514850"/>
          <p14:tracePt t="45734" x="1454150" y="4521200"/>
          <p14:tracePt t="45749" x="1454150" y="4533900"/>
          <p14:tracePt t="45764" x="1454150" y="4552950"/>
          <p14:tracePt t="45779" x="1447800" y="4572000"/>
          <p14:tracePt t="45802" x="1447800" y="4597400"/>
          <p14:tracePt t="45816" x="1447800" y="4610100"/>
          <p14:tracePt t="45831" x="1447800" y="4629150"/>
          <p14:tracePt t="45855" x="1447800" y="4654550"/>
          <p14:tracePt t="45862" x="1447800" y="4679950"/>
          <p14:tracePt t="45878" x="1447800" y="4686300"/>
          <p14:tracePt t="45893" x="1447800" y="4692650"/>
          <p14:tracePt t="45910" x="1447800" y="4711700"/>
          <p14:tracePt t="45926" x="1447800" y="4724400"/>
          <p14:tracePt t="45943" x="1447800" y="4743450"/>
          <p14:tracePt t="45960" x="1447800" y="4768850"/>
          <p14:tracePt t="45976" x="1441450" y="4787900"/>
          <p14:tracePt t="45993" x="1441450" y="4813300"/>
          <p14:tracePt t="46011" x="1441450" y="4838700"/>
          <p14:tracePt t="46028" x="1441450" y="4851400"/>
          <p14:tracePt t="46044" x="1441450" y="4864100"/>
          <p14:tracePt t="46064" x="1441450" y="4883150"/>
          <p14:tracePt t="46085" x="1441450" y="4902200"/>
          <p14:tracePt t="46115" x="1441450" y="4908550"/>
          <p14:tracePt t="46129" x="1441450" y="4914900"/>
          <p14:tracePt t="46145" x="1435100" y="4914900"/>
          <p14:tracePt t="46182" x="1435100" y="4921250"/>
          <p14:tracePt t="46399" x="1435100" y="4914900"/>
          <p14:tracePt t="46413" x="1435100" y="4902200"/>
          <p14:tracePt t="46429" x="1435100" y="4895850"/>
          <p14:tracePt t="46465" x="1435100" y="4883150"/>
          <p14:tracePt t="46495" x="1435100" y="4870450"/>
          <p14:tracePt t="46511" x="1435100" y="4864100"/>
          <p14:tracePt t="46556" x="1435100" y="4857750"/>
          <p14:tracePt t="46585" x="1435100" y="4851400"/>
          <p14:tracePt t="46637" x="1435100" y="4845050"/>
          <p14:tracePt t="46652" x="1435100" y="4832350"/>
          <p14:tracePt t="46697" x="1435100" y="4813300"/>
          <p14:tracePt t="46712" x="1435100" y="4800600"/>
          <p14:tracePt t="46729" x="1435100" y="4781550"/>
          <p14:tracePt t="46741" x="1435100" y="4756150"/>
          <p14:tracePt t="46763" x="1435100" y="4730750"/>
          <p14:tracePt t="46779" x="1441450" y="4705350"/>
          <p14:tracePt t="46795" x="1441450" y="4686300"/>
          <p14:tracePt t="46809" x="1441450" y="4667250"/>
          <p14:tracePt t="46824" x="1441450" y="4654550"/>
          <p14:tracePt t="46855" x="1441450" y="4648200"/>
          <p14:tracePt t="46868" x="1441450" y="4635500"/>
          <p14:tracePt t="46885" x="1441450" y="4622800"/>
          <p14:tracePt t="46936" x="1441450" y="4616450"/>
          <p14:tracePt t="46950" x="1441450" y="4603750"/>
          <p14:tracePt t="47076" x="1441450" y="4597400"/>
          <p14:tracePt t="47196" x="1441450" y="4603750"/>
          <p14:tracePt t="47219" x="1441450" y="4616450"/>
          <p14:tracePt t="47233" x="1435100" y="4629150"/>
          <p14:tracePt t="47359" x="1435100" y="4635500"/>
          <p14:tracePt t="47598" x="1435100" y="4641850"/>
          <p14:tracePt t="47606" x="1435100" y="4654550"/>
          <p14:tracePt t="47622" x="1428750" y="4673600"/>
          <p14:tracePt t="47638" x="1422400" y="4711700"/>
          <p14:tracePt t="47654" x="1422400" y="4743450"/>
          <p14:tracePt t="47672" x="1422400" y="4762500"/>
          <p14:tracePt t="47688" x="1416050" y="4775200"/>
          <p14:tracePt t="47705" x="1416050" y="4787900"/>
          <p14:tracePt t="47725" x="1416050" y="4800600"/>
          <p14:tracePt t="47739" x="1416050" y="4819650"/>
          <p14:tracePt t="47754" x="1416050" y="4838700"/>
          <p14:tracePt t="47768" x="1416050" y="4845050"/>
          <p14:tracePt t="47784" x="1416050" y="4851400"/>
          <p14:tracePt t="47802" x="1416050" y="4870450"/>
          <p14:tracePt t="47818" x="1416050" y="4883150"/>
          <p14:tracePt t="47834" x="1416050" y="4889500"/>
          <p14:tracePt t="47852" x="1416050" y="4902200"/>
          <p14:tracePt t="47868" x="1416050" y="4927600"/>
          <p14:tracePt t="47955" x="1416050" y="4940300"/>
          <p14:tracePt t="47970" x="1416050" y="4946650"/>
          <p14:tracePt t="47988" x="1416050" y="4965700"/>
          <p14:tracePt t="48000" x="1416050" y="4991100"/>
          <p14:tracePt t="48016" x="1422400" y="4997450"/>
          <p14:tracePt t="48037" x="1422400" y="5022850"/>
          <p14:tracePt t="48054" x="1422400" y="5035550"/>
          <p14:tracePt t="48068" x="1422400" y="5041900"/>
          <p14:tracePt t="48082" x="1422400" y="5048250"/>
          <p14:tracePt t="48090" x="1422400" y="5054600"/>
          <p14:tracePt t="48182" x="1422400" y="5060950"/>
          <p14:tracePt t="48351" x="1422400" y="5067300"/>
          <p14:tracePt t="48381" x="1422400" y="5080000"/>
          <p14:tracePt t="48478" x="1422400" y="5086350"/>
          <p14:tracePt t="48618" x="1428750" y="5086350"/>
          <p14:tracePt t="48634" x="1447800" y="5086350"/>
          <p14:tracePt t="48650" x="1473200" y="5086350"/>
          <p14:tracePt t="48664" x="1511300" y="5080000"/>
          <p14:tracePt t="48678" x="1536700" y="5080000"/>
          <p14:tracePt t="48702" x="1562100" y="5080000"/>
          <p14:tracePt t="48708" x="1568450" y="5080000"/>
          <p14:tracePt t="48724" x="1581150" y="5080000"/>
          <p14:tracePt t="48740" x="1593850" y="5073650"/>
          <p14:tracePt t="48754" x="1600200" y="5073650"/>
          <p14:tracePt t="49000" x="1600200" y="5067300"/>
          <p14:tracePt t="49077" x="1593850" y="5067300"/>
          <p14:tracePt t="49104" x="1587500" y="5067300"/>
          <p14:tracePt t="49297" x="1581150" y="5067300"/>
          <p14:tracePt t="49342" x="1574800" y="5067300"/>
          <p14:tracePt t="49358" x="1574800" y="5073650"/>
          <p14:tracePt t="49400" x="1568450" y="5073650"/>
          <p14:tracePt t="49417" x="1562100" y="5073650"/>
          <p14:tracePt t="49432" x="1562100" y="5080000"/>
          <p14:tracePt t="49454" x="1549400" y="5080000"/>
          <p14:tracePt t="49469" x="1536700" y="5092700"/>
          <p14:tracePt t="49483" x="1524000" y="5105400"/>
          <p14:tracePt t="49492" x="1524000" y="5111750"/>
          <p14:tracePt t="49508" x="1504950" y="5118100"/>
          <p14:tracePt t="49528" x="1492250" y="5130800"/>
          <p14:tracePt t="49543" x="1492250" y="5137150"/>
          <p14:tracePt t="49558" x="1485900" y="5143500"/>
          <p14:tracePt t="49611" x="1485900" y="5149850"/>
          <p14:tracePt t="49685" x="1498600" y="5149850"/>
          <p14:tracePt t="49699" x="1517650" y="5143500"/>
          <p14:tracePt t="49714" x="1530350" y="5130800"/>
          <p14:tracePt t="49736" x="1543050" y="5130800"/>
          <p14:tracePt t="49751" x="1555750" y="5130800"/>
          <p14:tracePt t="49767" x="1562100" y="5130800"/>
          <p14:tracePt t="49781" x="1581150" y="5130800"/>
          <p14:tracePt t="49796" x="1587500" y="5130800"/>
          <p14:tracePt t="49857" x="1593850" y="5130800"/>
          <p14:tracePt t="50036" x="1600200" y="5130800"/>
          <p14:tracePt t="50052" x="1606550" y="5130800"/>
          <p14:tracePt t="50066" x="1619250" y="5130800"/>
          <p14:tracePt t="50082" x="1631950" y="5130800"/>
          <p14:tracePt t="50095" x="1638300" y="5137150"/>
          <p14:tracePt t="50117" x="1644650" y="5137150"/>
          <p14:tracePt t="50193" x="1651000" y="5137150"/>
          <p14:tracePt t="50312" x="1644650" y="5130800"/>
          <p14:tracePt t="50336" x="1644650" y="5124450"/>
          <p14:tracePt t="50350" x="1638300" y="5099050"/>
          <p14:tracePt t="50365" x="1638300" y="5073650"/>
          <p14:tracePt t="50380" x="1638300" y="5041900"/>
          <p14:tracePt t="50394" x="1638300" y="5010150"/>
          <p14:tracePt t="50416" x="1638300" y="4984750"/>
          <p14:tracePt t="50430" x="1638300" y="4953000"/>
          <p14:tracePt t="50438" x="1644650" y="4940300"/>
          <p14:tracePt t="50452" x="1644650" y="4927600"/>
          <p14:tracePt t="50467" x="1644650" y="4908550"/>
          <p14:tracePt t="50491" x="1651000" y="4902200"/>
          <p14:tracePt t="50521" x="1651000" y="4895850"/>
          <p14:tracePt t="50535" x="1651000" y="4889500"/>
          <p14:tracePt t="50665" x="1657350" y="4889500"/>
          <p14:tracePt t="50677" x="1689100" y="4889500"/>
          <p14:tracePt t="50692" x="1752600" y="4889500"/>
          <p14:tracePt t="50714" x="1803400" y="4889500"/>
          <p14:tracePt t="50731" x="1866900" y="4889500"/>
          <p14:tracePt t="50746" x="1873250" y="4889500"/>
          <p14:tracePt t="50819" x="1873250" y="4895850"/>
          <p14:tracePt t="50857" x="1860550" y="4914900"/>
          <p14:tracePt t="51028" x="1866900" y="4914900"/>
          <p14:tracePt t="51029" x="0" y="0"/>
        </p14:tracePtLst>
      </p14:laserTraceLst>
    </p:ext>
    <p:ext uri="{E180D4A7-C9FB-4DFB-919C-405C955672EB}">
      <p14:showEvtLst xmlns:p14="http://schemas.microsoft.com/office/powerpoint/2010/main">
        <p14:playEvt time="93168" objId="6"/>
        <p14:pauseEvt time="101044" objId="6"/>
        <p14:playEvt time="107776" objId="7"/>
        <p14:pauseEvt time="115883" objId="7"/>
        <p14:stopEvt time="120406" objId="6"/>
        <p14:stopEvt time="120406" objId="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 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Change </a:t>
            </a:r>
            <a:r>
              <a:rPr lang="en-US" dirty="0"/>
              <a:t>speech pitch (fundamental frequency)</a:t>
            </a:r>
          </a:p>
          <a:p>
            <a:r>
              <a:rPr lang="en-US" dirty="0"/>
              <a:t>All frequencies are adjusted over the entire signal</a:t>
            </a:r>
          </a:p>
          <a:p>
            <a:pPr lvl="1"/>
            <a:r>
              <a:rPr lang="en-US" dirty="0"/>
              <a:t>Chipmunk voice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10.9a</a:t>
            </a:r>
            <a:endParaRPr lang="en-US" dirty="0"/>
          </a:p>
          <a:p>
            <a:pPr lvl="1"/>
            <a:r>
              <a:rPr lang="en-US" dirty="0"/>
              <a:t>Adjust </a:t>
            </a:r>
            <a:r>
              <a:rPr lang="en-US" dirty="0" smtClean="0"/>
              <a:t>pitch</a:t>
            </a:r>
          </a:p>
          <a:p>
            <a:r>
              <a:rPr lang="en-US" dirty="0"/>
              <a:t>See audio files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697480" y="3566160"/>
            <a:ext cx="3048000" cy="2593777"/>
            <a:chOff x="2484120" y="3566160"/>
            <a:chExt cx="3048000" cy="259377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120" y="3566160"/>
              <a:ext cx="3048000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680460" y="5852160"/>
              <a:ext cx="798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original</a:t>
              </a:r>
              <a:endParaRPr lang="en-US" sz="1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04560" y="3566160"/>
            <a:ext cx="3048000" cy="2609017"/>
            <a:chOff x="5791200" y="3566160"/>
            <a:chExt cx="3048000" cy="2609017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3566160"/>
              <a:ext cx="3048000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795198" y="5867400"/>
              <a:ext cx="1175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</a:t>
              </a:r>
              <a:r>
                <a:rPr lang="en-US" sz="1400" dirty="0" smtClean="0"/>
                <a:t>itch shifted</a:t>
              </a:r>
              <a:endParaRPr lang="en-US" sz="1400" dirty="0"/>
            </a:p>
          </p:txBody>
        </p:sp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94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95"/>
    </mc:Choice>
    <mc:Fallback>
      <p:transition spd="slow" advTm="93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954" x="4127500" y="6813550"/>
          <p14:tracePt t="47076" x="4121150" y="6813550"/>
          <p14:tracePt t="47091" x="4114800" y="6813550"/>
          <p14:tracePt t="47106" x="4083050" y="6819900"/>
          <p14:tracePt t="47114" x="4057650" y="6826250"/>
          <p14:tracePt t="47135" x="3994150" y="6838950"/>
          <p14:tracePt t="47144" x="3917950" y="6851650"/>
          <p14:tracePt t="47165" x="3860800" y="6851650"/>
          <p14:tracePt t="47180" x="3841750" y="6851650"/>
          <p14:tracePt t="47211" x="3816350" y="6851650"/>
          <p14:tracePt t="47234" x="3778250" y="6819900"/>
          <p14:tracePt t="47248" x="3727450" y="6769100"/>
          <p14:tracePt t="47263" x="3683000" y="6692900"/>
          <p14:tracePt t="47271" x="3676650" y="6667500"/>
          <p14:tracePt t="47286" x="3657600" y="6591300"/>
          <p14:tracePt t="47307" x="3644900" y="6527800"/>
          <p14:tracePt t="47322" x="3638550" y="6464300"/>
          <p14:tracePt t="47337" x="3638550" y="6407150"/>
          <p14:tracePt t="47353" x="3625850" y="6356350"/>
          <p14:tracePt t="47371" x="3625850" y="6299200"/>
          <p14:tracePt t="47389" x="3625850" y="6267450"/>
          <p14:tracePt t="47404" x="3625850" y="6223000"/>
          <p14:tracePt t="47420" x="3625850" y="6203950"/>
          <p14:tracePt t="47435" x="3619500" y="6184900"/>
          <p14:tracePt t="47450" x="3613150" y="6134100"/>
          <p14:tracePt t="47465" x="3606800" y="6115050"/>
          <p14:tracePt t="47482" x="3594100" y="6076950"/>
          <p14:tracePt t="47499" x="3587750" y="6051550"/>
          <p14:tracePt t="47519" x="3575050" y="6026150"/>
          <p14:tracePt t="47532" x="3549650" y="5975350"/>
          <p14:tracePt t="47550" x="3517900" y="5911850"/>
          <p14:tracePt t="47566" x="3498850" y="5880100"/>
          <p14:tracePt t="47583" x="3486150" y="5867400"/>
          <p14:tracePt t="47599" x="3473450" y="5848350"/>
          <p14:tracePt t="47617" x="3448050" y="5803900"/>
          <p14:tracePt t="47632" x="3422650" y="5765800"/>
          <p14:tracePt t="47651" x="3403600" y="5721350"/>
          <p14:tracePt t="47683" x="3397250" y="5708650"/>
          <p14:tracePt t="47700" x="3384550" y="5695950"/>
          <p14:tracePt t="47718" x="3378200" y="5676900"/>
          <p14:tracePt t="47751" x="3371850" y="5645150"/>
          <p14:tracePt t="47766" x="3359150" y="5626100"/>
          <p14:tracePt t="47783" x="3346450" y="5613400"/>
          <p14:tracePt t="47800" x="3340100" y="5600700"/>
          <p14:tracePt t="47816" x="3327400" y="5575300"/>
          <p14:tracePt t="47833" x="3314700" y="5556250"/>
          <p14:tracePt t="47851" x="3308350" y="5537200"/>
          <p14:tracePt t="47867" x="3302000" y="5524500"/>
          <p14:tracePt t="48068" x="3295650" y="5524500"/>
          <p14:tracePt t="48315" x="3295650" y="5530850"/>
          <p14:tracePt t="48634" x="3289300" y="5530850"/>
          <p14:tracePt t="49052" x="3295650" y="5530850"/>
          <p14:tracePt t="49329" x="3302000" y="5530850"/>
          <p14:tracePt t="49449" x="3308350" y="5530850"/>
          <p14:tracePt t="49492" x="3314700" y="5530850"/>
          <p14:tracePt t="49506" x="3321050" y="5530850"/>
          <p14:tracePt t="49521" x="3327400" y="5530850"/>
          <p14:tracePt t="49590" x="3333750" y="5530850"/>
          <p14:tracePt t="49611" x="3340100" y="5530850"/>
          <p14:tracePt t="49663" x="3346450" y="5530850"/>
          <p14:tracePt t="49685" x="3352800" y="5530850"/>
          <p14:tracePt t="49731" x="3359150" y="5530850"/>
          <p14:tracePt t="49746" x="3365500" y="5530850"/>
          <p14:tracePt t="49783" x="3371850" y="5530850"/>
          <p14:tracePt t="49805" x="3378200" y="5530850"/>
          <p14:tracePt t="49820" x="3378200" y="5524500"/>
          <p14:tracePt t="49888" x="3384550" y="5524500"/>
          <p14:tracePt t="49923" x="3397250" y="5518150"/>
          <p14:tracePt t="50000" x="3403600" y="5518150"/>
          <p14:tracePt t="50043" x="3409950" y="5518150"/>
          <p14:tracePt t="50096" x="3416300" y="5511800"/>
          <p14:tracePt t="50118" x="3429000" y="5505450"/>
          <p14:tracePt t="50142" x="3441700" y="5505450"/>
          <p14:tracePt t="50222" x="3448050" y="5499100"/>
          <p14:tracePt t="50268" x="3454400" y="5499100"/>
          <p14:tracePt t="50365" x="3460750" y="5499100"/>
          <p14:tracePt t="50395" x="3473450" y="5499100"/>
          <p14:tracePt t="50455" x="3486150" y="5499100"/>
          <p14:tracePt t="50470" x="3492500" y="5499100"/>
          <p14:tracePt t="50485" x="3511550" y="5499100"/>
          <p14:tracePt t="50506" x="3524250" y="5499100"/>
          <p14:tracePt t="50521" x="3536950" y="5499100"/>
          <p14:tracePt t="50536" x="3549650" y="5499100"/>
          <p14:tracePt t="50551" x="3575050" y="5499100"/>
          <p14:tracePt t="50567" x="3587750" y="5499100"/>
          <p14:tracePt t="50598" x="3613150" y="5499100"/>
          <p14:tracePt t="50611" x="3638550" y="5499100"/>
          <p14:tracePt t="50627" x="3651250" y="5492750"/>
          <p14:tracePt t="50640" x="3676650" y="5492750"/>
          <p14:tracePt t="50663" x="3695700" y="5492750"/>
          <p14:tracePt t="50678" x="3714750" y="5492750"/>
          <p14:tracePt t="50693" x="3733800" y="5492750"/>
          <p14:tracePt t="50709" x="3759200" y="5492750"/>
          <p14:tracePt t="50739" x="3784600" y="5492750"/>
          <p14:tracePt t="50752" x="3810000" y="5492750"/>
          <p14:tracePt t="50769" x="3829050" y="5492750"/>
          <p14:tracePt t="50785" x="3848100" y="5486400"/>
          <p14:tracePt t="50804" x="3867150" y="5486400"/>
          <p14:tracePt t="50819" x="3892550" y="5486400"/>
          <p14:tracePt t="50835" x="3905250" y="5486400"/>
          <p14:tracePt t="50852" x="3924300" y="5486400"/>
          <p14:tracePt t="50864" x="3943350" y="5486400"/>
          <p14:tracePt t="50894" x="3975100" y="5486400"/>
          <p14:tracePt t="50910" x="3994150" y="5486400"/>
          <p14:tracePt t="50939" x="4013200" y="5486400"/>
          <p14:tracePt t="50961" x="4019550" y="5486400"/>
          <p14:tracePt t="50977" x="4032250" y="5486400"/>
          <p14:tracePt t="50991" x="4044950" y="5486400"/>
          <p14:tracePt t="51006" x="4057650" y="5486400"/>
          <p14:tracePt t="51028" x="4070350" y="5486400"/>
          <p14:tracePt t="51045" x="4083050" y="5486400"/>
          <p14:tracePt t="51067" x="4102100" y="5486400"/>
          <p14:tracePt t="51081" x="4108450" y="5486400"/>
          <p14:tracePt t="51103" x="4121150" y="5486400"/>
          <p14:tracePt t="51118" x="4140200" y="5486400"/>
          <p14:tracePt t="51135" x="4146550" y="5486400"/>
          <p14:tracePt t="51147" x="4159250" y="5486400"/>
          <p14:tracePt t="51164" x="4165600" y="5486400"/>
          <p14:tracePt t="51185" x="4184650" y="5486400"/>
          <p14:tracePt t="51201" x="4197350" y="5486400"/>
          <p14:tracePt t="51215" x="4203700" y="5486400"/>
          <p14:tracePt t="51223" x="4210050" y="5486400"/>
          <p14:tracePt t="51237" x="4216400" y="5486400"/>
          <p14:tracePt t="51260" x="4229100" y="5486400"/>
          <p14:tracePt t="51274" x="4235450" y="5486400"/>
          <p14:tracePt t="51289" x="4248150" y="5480050"/>
          <p14:tracePt t="51304" x="4260850" y="5480050"/>
          <p14:tracePt t="51327" x="4279900" y="5473700"/>
          <p14:tracePt t="51372" x="4286250" y="5473700"/>
          <p14:tracePt t="51417" x="4298950" y="5467350"/>
          <p14:tracePt t="51431" x="4311650" y="5467350"/>
          <p14:tracePt t="51445" x="4330700" y="5467350"/>
          <p14:tracePt t="51461" x="4362450" y="5467350"/>
          <p14:tracePt t="51485" x="4381500" y="5467350"/>
          <p14:tracePt t="51498" x="4419600" y="5467350"/>
          <p14:tracePt t="51513" x="4451350" y="5467350"/>
          <p14:tracePt t="51522" x="4457700" y="5473700"/>
          <p14:tracePt t="51538" x="4476750" y="5473700"/>
          <p14:tracePt t="51557" x="4489450" y="5473700"/>
          <p14:tracePt t="51573" x="4521200" y="5480050"/>
          <p14:tracePt t="51588" x="4527550" y="5480050"/>
          <p14:tracePt t="51603" x="4533900" y="5480050"/>
          <p14:tracePt t="51625" x="4552950" y="5486400"/>
          <p14:tracePt t="51639" x="4572000" y="5486400"/>
          <p14:tracePt t="51654" x="4597400" y="5492750"/>
          <p14:tracePt t="51670" x="4622800" y="5492750"/>
          <p14:tracePt t="51701" x="4648200" y="5499100"/>
          <p14:tracePt t="51708" x="4654550" y="5499100"/>
          <p14:tracePt t="51729" x="4679950" y="5499100"/>
          <p14:tracePt t="51744" x="4699000" y="5505450"/>
          <p14:tracePt t="51759" x="4718050" y="5505450"/>
          <p14:tracePt t="51781" x="4737100" y="5505450"/>
          <p14:tracePt t="51796" x="4762500" y="5505450"/>
          <p14:tracePt t="51811" x="4775200" y="5505450"/>
          <p14:tracePt t="51826" x="4806950" y="5505450"/>
          <p14:tracePt t="51855" x="4838700" y="5505450"/>
          <p14:tracePt t="51871" x="4857750" y="5505450"/>
          <p14:tracePt t="51885" x="4883150" y="5505450"/>
          <p14:tracePt t="51901" x="4908550" y="5505450"/>
          <p14:tracePt t="51918" x="4927600" y="5505450"/>
          <p14:tracePt t="51931" x="4933950" y="5505450"/>
          <p14:tracePt t="51953" x="4959350" y="5505450"/>
          <p14:tracePt t="51969" x="4978400" y="5505450"/>
          <p14:tracePt t="51983" x="4991100" y="5505450"/>
          <p14:tracePt t="51998" x="5010150" y="5511800"/>
          <p14:tracePt t="52007" x="5022850" y="5511800"/>
          <p14:tracePt t="52028" x="5054600" y="5511800"/>
          <p14:tracePt t="52043" x="5073650" y="5511800"/>
          <p14:tracePt t="52058" x="5099050" y="5511800"/>
          <p14:tracePt t="52073" x="5124450" y="5511800"/>
          <p14:tracePt t="52096" x="5149850" y="5518150"/>
          <p14:tracePt t="52109" x="5168900" y="5518150"/>
          <p14:tracePt t="52124" x="5194300" y="5518150"/>
          <p14:tracePt t="52140" x="5213350" y="5518150"/>
          <p14:tracePt t="52165" x="5245100" y="5518150"/>
          <p14:tracePt t="52171" x="5257800" y="5518150"/>
          <p14:tracePt t="52186" x="5276850" y="5518150"/>
          <p14:tracePt t="52201" x="5295900" y="5518150"/>
          <p14:tracePt t="52216" x="5321300" y="5518150"/>
          <p14:tracePt t="52234" x="5340350" y="5511800"/>
          <p14:tracePt t="52253" x="5365750" y="5511800"/>
          <p14:tracePt t="52270" x="5391150" y="5511800"/>
          <p14:tracePt t="52284" x="5416550" y="5511800"/>
          <p14:tracePt t="52300" x="5448300" y="5511800"/>
          <p14:tracePt t="52316" x="5454650" y="5505450"/>
          <p14:tracePt t="52333" x="5467350" y="5505450"/>
          <p14:tracePt t="52350" x="5486400" y="5505450"/>
          <p14:tracePt t="52366" x="5499100" y="5505450"/>
          <p14:tracePt t="52382" x="5511800" y="5505450"/>
          <p14:tracePt t="52399" x="5524500" y="5505450"/>
          <p14:tracePt t="52416" x="5537200" y="5505450"/>
          <p14:tracePt t="52433" x="5543550" y="5505450"/>
          <p14:tracePt t="52475" x="5549900" y="5505450"/>
          <p14:tracePt t="52601" x="5549900" y="5499100"/>
          <p14:tracePt t="52670" x="5537200" y="5499100"/>
          <p14:tracePt t="52693" x="5530850" y="5499100"/>
          <p14:tracePt t="52707" x="5518150" y="5499100"/>
          <p14:tracePt t="52721" x="5511800" y="5499100"/>
          <p14:tracePt t="52737" x="5492750" y="5499100"/>
          <p14:tracePt t="52758" x="5473700" y="5505450"/>
          <p14:tracePt t="52772" x="5461000" y="5505450"/>
          <p14:tracePt t="52784" x="5448300" y="5505450"/>
          <p14:tracePt t="52800" x="5422900" y="5511800"/>
          <p14:tracePt t="52817" x="5403850" y="5511800"/>
          <p14:tracePt t="52835" x="5384800" y="5518150"/>
          <p14:tracePt t="52851" x="5359400" y="5518150"/>
          <p14:tracePt t="52866" x="5346700" y="5518150"/>
          <p14:tracePt t="52882" x="5327650" y="5518150"/>
          <p14:tracePt t="52903" x="5308600" y="5518150"/>
          <p14:tracePt t="52917" x="5283200" y="5518150"/>
          <p14:tracePt t="52933" x="5257800" y="5518150"/>
          <p14:tracePt t="52952" x="5219700" y="5511800"/>
          <p14:tracePt t="52982" x="5181600" y="5505450"/>
          <p14:tracePt t="53000" x="5149850" y="5499100"/>
          <p14:tracePt t="53017" x="5092700" y="5486400"/>
          <p14:tracePt t="53034" x="5073650" y="5486400"/>
          <p14:tracePt t="53067" x="5029200" y="5473700"/>
          <p14:tracePt t="53083" x="4984750" y="5467350"/>
          <p14:tracePt t="53100" x="4933950" y="5454650"/>
          <p14:tracePt t="53116" x="4895850" y="5448300"/>
          <p14:tracePt t="53133" x="4838700" y="5448300"/>
          <p14:tracePt t="53150" x="4787900" y="5441950"/>
          <p14:tracePt t="53166" x="4730750" y="5435600"/>
          <p14:tracePt t="53182" x="4679950" y="5429250"/>
          <p14:tracePt t="53201" x="4641850" y="5429250"/>
          <p14:tracePt t="53216" x="4578350" y="5416550"/>
          <p14:tracePt t="53232" x="4527550" y="5410200"/>
          <p14:tracePt t="53251" x="4451350" y="5403850"/>
          <p14:tracePt t="53284" x="4406900" y="5397500"/>
          <p14:tracePt t="53300" x="4298950" y="5384800"/>
          <p14:tracePt t="53317" x="4222750" y="5384800"/>
          <p14:tracePt t="53332" x="4159250" y="5384800"/>
          <p14:tracePt t="53354" x="4102100" y="5384800"/>
          <p14:tracePt t="53370" x="4051300" y="5384800"/>
          <p14:tracePt t="53389" x="4000500" y="5384800"/>
          <p14:tracePt t="53402" x="3956050" y="5384800"/>
          <p14:tracePt t="53424" x="3873500" y="5384800"/>
          <p14:tracePt t="53444" x="3816350" y="5384800"/>
          <p14:tracePt t="53458" x="3765550" y="5384800"/>
          <p14:tracePt t="53473" x="3708400" y="5384800"/>
          <p14:tracePt t="53497" x="3663950" y="5391150"/>
          <p14:tracePt t="53513" x="3632200" y="5391150"/>
          <p14:tracePt t="53526" x="3581400" y="5391150"/>
          <p14:tracePt t="53541" x="3524250" y="5391150"/>
          <p14:tracePt t="53556" x="3479800" y="5397500"/>
          <p14:tracePt t="53566" x="3467100" y="5403850"/>
          <p14:tracePt t="53586" x="3441700" y="5403850"/>
          <p14:tracePt t="53616" x="3429000" y="5403850"/>
          <p14:tracePt t="53631" x="3422650" y="5416550"/>
          <p14:tracePt t="53653" x="3416300" y="5429250"/>
          <p14:tracePt t="53669" x="3403600" y="5441950"/>
          <p14:tracePt t="53684" x="3397250" y="5448300"/>
          <p14:tracePt t="53699" x="3390900" y="5461000"/>
          <p14:tracePt t="53720" x="3384550" y="5473700"/>
          <p14:tracePt t="53742" x="3384550" y="5480050"/>
          <p14:tracePt t="53854" x="3384550" y="5486400"/>
          <p14:tracePt t="53965" x="3384550" y="5492750"/>
          <p14:tracePt t="53981" x="3397250" y="5492750"/>
          <p14:tracePt t="53995" x="3403600" y="5499100"/>
          <p14:tracePt t="54019" x="3416300" y="5499100"/>
          <p14:tracePt t="54035" x="3441700" y="5499100"/>
          <p14:tracePt t="54048" x="3448050" y="5499100"/>
          <p14:tracePt t="54055" x="3454400" y="5499100"/>
          <p14:tracePt t="54070" x="3467100" y="5499100"/>
          <p14:tracePt t="54092" x="3479800" y="5499100"/>
          <p14:tracePt t="54108" x="3492500" y="5499100"/>
          <p14:tracePt t="54122" x="3498850" y="5499100"/>
          <p14:tracePt t="54138" x="3511550" y="5499100"/>
          <p14:tracePt t="54174" x="3524250" y="5492750"/>
          <p14:tracePt t="54211" x="3524250" y="5486400"/>
          <p14:tracePt t="54226" x="3530600" y="5486400"/>
          <p14:tracePt t="54249" x="3536950" y="5480050"/>
          <p14:tracePt t="54263" x="3536950" y="5473700"/>
          <p14:tracePt t="54278" x="3536950" y="5467350"/>
          <p14:tracePt t="54293" x="3536950" y="5461000"/>
          <p14:tracePt t="54346" x="3536950" y="5454650"/>
          <p14:tracePt t="54406" x="3536950" y="5448300"/>
          <p14:tracePt t="54420" x="3530600" y="5441950"/>
          <p14:tracePt t="54436" x="3530600" y="5435600"/>
          <p14:tracePt t="54451" x="3511550" y="5429250"/>
          <p14:tracePt t="54473" x="3505200" y="5422900"/>
          <p14:tracePt t="54488" x="3492500" y="5416550"/>
          <p14:tracePt t="54502" x="3486150" y="5410200"/>
          <p14:tracePt t="54520" x="3479800" y="5410200"/>
          <p14:tracePt t="54614" x="3479800" y="5403850"/>
          <p14:tracePt t="54704" x="3479800" y="5397500"/>
          <p14:tracePt t="54718" x="3498850" y="5378450"/>
          <p14:tracePt t="54734" x="3517900" y="5378450"/>
          <p14:tracePt t="54749" x="3524250" y="5372100"/>
          <p14:tracePt t="54771" x="3536950" y="5359400"/>
          <p14:tracePt t="54784" x="3543300" y="5359400"/>
          <p14:tracePt t="54801" x="3549650" y="5353050"/>
          <p14:tracePt t="54891" x="3549650" y="5346700"/>
          <p14:tracePt t="54911" x="3549650" y="5340350"/>
          <p14:tracePt t="54927" x="3549650" y="5334000"/>
          <p14:tracePt t="54942" x="3543300" y="5334000"/>
          <p14:tracePt t="55046" x="3536950" y="5327650"/>
          <p14:tracePt t="55085" x="3530600" y="5327650"/>
          <p14:tracePt t="55144" x="3530600" y="5321300"/>
          <p14:tracePt t="55173" x="3530600" y="5308600"/>
          <p14:tracePt t="55211" x="3530600" y="5295900"/>
          <p14:tracePt t="55219" x="3536950" y="5295900"/>
          <p14:tracePt t="55241" x="3536950" y="5283200"/>
          <p14:tracePt t="55299" x="3536950" y="5276850"/>
          <p14:tracePt t="55315" x="3536950" y="5270500"/>
          <p14:tracePt t="55329" x="3530600" y="5264150"/>
          <p14:tracePt t="55344" x="3517900" y="5251450"/>
          <p14:tracePt t="55367" x="3498850" y="5238750"/>
          <p14:tracePt t="55384" x="3492500" y="5238750"/>
          <p14:tracePt t="55463" x="3492500" y="5213350"/>
          <p14:tracePt t="55471" x="3492500" y="5207000"/>
          <p14:tracePt t="55486" x="3492500" y="5200650"/>
          <p14:tracePt t="55540" x="3498850" y="5194300"/>
          <p14:tracePt t="55554" x="3498850" y="5175250"/>
          <p14:tracePt t="55568" x="3498850" y="5162550"/>
          <p14:tracePt t="55589" x="3498850" y="5156200"/>
          <p14:tracePt t="55605" x="3498850" y="5143500"/>
          <p14:tracePt t="55627" x="3498850" y="5137150"/>
          <p14:tracePt t="55642" x="3498850" y="5118100"/>
          <p14:tracePt t="55666" x="3498850" y="5105400"/>
          <p14:tracePt t="55680" x="3498850" y="5086350"/>
          <p14:tracePt t="55696" x="3498850" y="5060950"/>
          <p14:tracePt t="55709" x="3498850" y="5041900"/>
          <p14:tracePt t="55733" x="3498850" y="5029200"/>
          <p14:tracePt t="55747" x="3498850" y="4997450"/>
          <p14:tracePt t="55762" x="3492500" y="4953000"/>
          <p14:tracePt t="55785" x="3492500" y="4927600"/>
          <p14:tracePt t="55807" x="3492500" y="4914900"/>
          <p14:tracePt t="55821" x="3492500" y="4902200"/>
          <p14:tracePt t="55836" x="3492500" y="4883150"/>
          <p14:tracePt t="55851" x="3492500" y="4857750"/>
          <p14:tracePt t="55867" x="3492500" y="4845050"/>
          <p14:tracePt t="55889" x="3492500" y="4819650"/>
          <p14:tracePt t="55903" x="3492500" y="4813300"/>
          <p14:tracePt t="55919" x="3492500" y="4806950"/>
          <p14:tracePt t="55926" x="3492500" y="4794250"/>
          <p14:tracePt t="55941" x="3492500" y="4787900"/>
          <p14:tracePt t="56076" x="3486150" y="4806950"/>
          <p14:tracePt t="56083" x="3486150" y="4819650"/>
          <p14:tracePt t="56105" x="3467100" y="4857750"/>
          <p14:tracePt t="56120" x="3454400" y="4927600"/>
          <p14:tracePt t="56136" x="3435350" y="4991100"/>
          <p14:tracePt t="56152" x="3429000" y="5067300"/>
          <p14:tracePt t="56169" x="3422650" y="5118100"/>
          <p14:tracePt t="56188" x="3416300" y="5156200"/>
          <p14:tracePt t="56202" x="3403600" y="5200650"/>
          <p14:tracePt t="56218" x="3403600" y="5226050"/>
          <p14:tracePt t="56234" x="3403600" y="5232400"/>
          <p14:tracePt t="56261" x="3403600" y="5264150"/>
          <p14:tracePt t="56276" x="3397250" y="5270500"/>
          <p14:tracePt t="56291" x="3397250" y="5283200"/>
          <p14:tracePt t="56305" x="3397250" y="5289550"/>
          <p14:tracePt t="56327" x="3397250" y="5308600"/>
          <p14:tracePt t="56342" x="3390900" y="5334000"/>
          <p14:tracePt t="56358" x="3390900" y="5359400"/>
          <p14:tracePt t="56373" x="3390900" y="5391150"/>
          <p14:tracePt t="56388" x="3390900" y="5422900"/>
          <p14:tracePt t="56403" x="3390900" y="5441950"/>
          <p14:tracePt t="56418" x="3390900" y="5480050"/>
          <p14:tracePt t="56434" x="3390900" y="5511800"/>
          <p14:tracePt t="56449" x="3390900" y="5530850"/>
          <p14:tracePt t="56561" x="3416300" y="5505450"/>
          <p14:tracePt t="56575" x="3441700" y="5486400"/>
          <p14:tracePt t="56590" x="3473450" y="5461000"/>
          <p14:tracePt t="56605" x="3479800" y="5441950"/>
          <p14:tracePt t="56626" x="3498850" y="5410200"/>
          <p14:tracePt t="56641" x="3511550" y="5353050"/>
          <p14:tracePt t="56657" x="3530600" y="5308600"/>
          <p14:tracePt t="56671" x="3536950" y="5238750"/>
          <p14:tracePt t="56687" x="3543300" y="5187950"/>
          <p14:tracePt t="56709" x="3543300" y="5130800"/>
          <p14:tracePt t="56734" x="3543300" y="5080000"/>
          <p14:tracePt t="56746" x="3549650" y="5022850"/>
          <p14:tracePt t="56761" x="3549650" y="5010150"/>
          <p14:tracePt t="56785" x="3549650" y="4991100"/>
          <p14:tracePt t="56798" x="3549650" y="4953000"/>
          <p14:tracePt t="56813" x="3549650" y="4921250"/>
          <p14:tracePt t="56828" x="3549650" y="4876800"/>
          <p14:tracePt t="56851" x="3549650" y="4857750"/>
          <p14:tracePt t="56867" x="3549650" y="4851400"/>
          <p14:tracePt t="56873" x="3549650" y="4845050"/>
          <p14:tracePt t="56887" x="3549650" y="4832350"/>
          <p14:tracePt t="56903" x="3549650" y="4800600"/>
          <p14:tracePt t="56926" x="3549650" y="4794250"/>
          <p14:tracePt t="56940" x="3549650" y="4775200"/>
          <p14:tracePt t="56955" x="3549650" y="4749800"/>
          <p14:tracePt t="56988" x="3549650" y="4743450"/>
          <p14:tracePt t="57149" x="3543300" y="4756150"/>
          <p14:tracePt t="57165" x="3530600" y="4787900"/>
          <p14:tracePt t="57178" x="3524250" y="4826000"/>
          <p14:tracePt t="57190" x="3511550" y="4857750"/>
          <p14:tracePt t="57206" x="3505200" y="4914900"/>
          <p14:tracePt t="57227" x="3492500" y="4946650"/>
          <p14:tracePt t="57241" x="3486150" y="5016500"/>
          <p14:tracePt t="57257" x="3479800" y="5067300"/>
          <p14:tracePt t="57273" x="3473450" y="5124450"/>
          <p14:tracePt t="57291" x="3454400" y="5168900"/>
          <p14:tracePt t="57307" x="3454400" y="5194300"/>
          <p14:tracePt t="57323" x="3448050" y="5219700"/>
          <p14:tracePt t="57340" x="3448050" y="5232400"/>
          <p14:tracePt t="57356" x="3441700" y="5276850"/>
          <p14:tracePt t="57380" x="3435350" y="5308600"/>
          <p14:tracePt t="57409" x="3429000" y="5327650"/>
          <p14:tracePt t="57425" x="3429000" y="5340350"/>
          <p14:tracePt t="57446" x="3422650" y="5346700"/>
          <p14:tracePt t="57455" x="3422650" y="5353050"/>
          <p14:tracePt t="57477" x="3422650" y="5365750"/>
          <p14:tracePt t="57491" x="3416300" y="5384800"/>
          <p14:tracePt t="57504" x="3409950" y="5403850"/>
          <p14:tracePt t="57525" x="3397250" y="5429250"/>
          <p14:tracePt t="57536" x="3378200" y="5461000"/>
          <p14:tracePt t="57550" x="3371850" y="5499100"/>
          <p14:tracePt t="57564" x="3359150" y="5537200"/>
          <p14:tracePt t="57579" x="3346450" y="5581650"/>
          <p14:tracePt t="57602" x="3340100" y="5600700"/>
          <p14:tracePt t="57618" x="3333750" y="5607050"/>
          <p14:tracePt t="57744" x="3340100" y="5607050"/>
          <p14:tracePt t="57760" x="3359150" y="5607050"/>
          <p14:tracePt t="57776" x="3378200" y="5607050"/>
          <p14:tracePt t="57792" x="3403600" y="5607050"/>
          <p14:tracePt t="57804" x="3416300" y="5600700"/>
          <p14:tracePt t="57820" x="3422650" y="5600700"/>
          <p14:tracePt t="57829" x="3448050" y="5594350"/>
          <p14:tracePt t="57851" x="3467100" y="5581650"/>
          <p14:tracePt t="57864" x="3479800" y="5575300"/>
          <p14:tracePt t="57879" x="3479800" y="5562600"/>
          <p14:tracePt t="57902" x="3492500" y="5537200"/>
          <p14:tracePt t="57916" x="3505200" y="5511800"/>
          <p14:tracePt t="57931" x="3505200" y="5492750"/>
          <p14:tracePt t="57946" x="3505200" y="5473700"/>
          <p14:tracePt t="57970" x="3505200" y="5454650"/>
          <p14:tracePt t="57993" x="3505200" y="5435600"/>
          <p14:tracePt t="58022" x="3498850" y="5435600"/>
          <p14:tracePt t="58051" x="3498850" y="5429250"/>
          <p14:tracePt t="58075" x="3498850" y="5416550"/>
          <p14:tracePt t="58088" x="3517900" y="5384800"/>
          <p14:tracePt t="58103" x="3530600" y="5359400"/>
          <p14:tracePt t="58133" x="3549650" y="5321300"/>
          <p14:tracePt t="58147" x="3556000" y="5289550"/>
          <p14:tracePt t="58162" x="3556000" y="5245100"/>
          <p14:tracePt t="58178" x="3543300" y="5168900"/>
          <p14:tracePt t="58199" x="3530600" y="5143500"/>
          <p14:tracePt t="58214" x="3517900" y="5099050"/>
          <p14:tracePt t="58230" x="3498850" y="5054600"/>
          <p14:tracePt t="58245" x="3498850" y="5035550"/>
          <p14:tracePt t="58268" x="3498850" y="4997450"/>
          <p14:tracePt t="58278" x="3511550" y="4953000"/>
          <p14:tracePt t="58292" x="3517900" y="4933950"/>
          <p14:tracePt t="58307" x="3524250" y="4889500"/>
          <p14:tracePt t="58323" x="3530600" y="4876800"/>
          <p14:tracePt t="58344" x="3530600" y="4851400"/>
          <p14:tracePt t="58358" x="3530600" y="4819650"/>
          <p14:tracePt t="58374" x="3530600" y="4800600"/>
          <p14:tracePt t="58392" x="3530600" y="4787900"/>
          <p14:tracePt t="58406" x="3530600" y="4768850"/>
          <p14:tracePt t="58453" x="3530600" y="4775200"/>
          <p14:tracePt t="58460" x="3530600" y="4781550"/>
          <p14:tracePt t="58478" x="3530600" y="4806950"/>
          <p14:tracePt t="58498" x="3524250" y="4876800"/>
          <p14:tracePt t="58512" x="3524250" y="4946650"/>
          <p14:tracePt t="58528" x="3517900" y="5016500"/>
          <p14:tracePt t="58545" x="3511550" y="5067300"/>
          <p14:tracePt t="58565" x="3505200" y="5111750"/>
          <p14:tracePt t="58575" x="3505200" y="5130800"/>
          <p14:tracePt t="58592" x="3498850" y="5149850"/>
          <p14:tracePt t="58606" x="3492500" y="5162550"/>
          <p14:tracePt t="58624" x="3486150" y="5175250"/>
          <p14:tracePt t="58641" x="3486150" y="5181600"/>
          <p14:tracePt t="58669" x="3479800" y="5187950"/>
          <p14:tracePt t="58684" x="3479800" y="5207000"/>
          <p14:tracePt t="58698" x="3473450" y="5213350"/>
          <p14:tracePt t="58714" x="3473450" y="5219700"/>
          <p14:tracePt t="58735" x="3473450" y="5245100"/>
          <p14:tracePt t="58750" x="3467100" y="5264150"/>
          <p14:tracePt t="58758" x="3467100" y="5276850"/>
          <p14:tracePt t="58775" x="3467100" y="5295900"/>
          <p14:tracePt t="58790" x="3467100" y="5327650"/>
          <p14:tracePt t="58809" x="3460750" y="5353050"/>
          <p14:tracePt t="58825" x="3460750" y="5365750"/>
          <p14:tracePt t="58843" x="3454400" y="5372100"/>
          <p14:tracePt t="58859" x="3454400" y="5378450"/>
          <p14:tracePt t="58938" x="3448050" y="5378450"/>
          <p14:tracePt t="58968" x="3441700" y="5378450"/>
          <p14:tracePt t="59035" x="3448050" y="5384800"/>
          <p14:tracePt t="59049" x="3467100" y="5403850"/>
          <p14:tracePt t="59064" x="3479800" y="5410200"/>
          <p14:tracePt t="59089" x="3486150" y="5416550"/>
          <p14:tracePt t="59237" x="3492500" y="5416550"/>
          <p14:tracePt t="59251" x="3492500" y="5422900"/>
          <p14:tracePt t="59266" x="3498850" y="5429250"/>
          <p14:tracePt t="59280" x="3511550" y="5441950"/>
          <p14:tracePt t="59295" x="3524250" y="5454650"/>
          <p14:tracePt t="59311" x="3536950" y="5461000"/>
          <p14:tracePt t="59332" x="3536950" y="5467350"/>
          <p14:tracePt t="59348" x="3543300" y="5467350"/>
          <p14:tracePt t="59362" x="3543300" y="5473700"/>
          <p14:tracePt t="59380" x="3549650" y="5473700"/>
          <p14:tracePt t="59437" x="3536950" y="5480050"/>
          <p14:tracePt t="59459" x="3530600" y="5486400"/>
          <p14:tracePt t="59504" x="3524250" y="5486400"/>
          <p14:tracePt t="59611" x="3530600" y="5486400"/>
          <p14:tracePt t="59631" x="3549650" y="5486400"/>
          <p14:tracePt t="59646" x="3568700" y="5486400"/>
          <p14:tracePt t="59660" x="3575050" y="5480050"/>
          <p14:tracePt t="59677" x="3594100" y="5480050"/>
          <p14:tracePt t="59698" x="3619500" y="5480050"/>
          <p14:tracePt t="59721" x="3625850" y="5480050"/>
          <p14:tracePt t="59736" x="3632200" y="5480050"/>
          <p14:tracePt t="59767" x="3632200" y="5473700"/>
          <p14:tracePt t="59803" x="3632200" y="5448300"/>
          <p14:tracePt t="59817" x="3619500" y="5416550"/>
          <p14:tracePt t="59832" x="3613150" y="5391150"/>
          <p14:tracePt t="59854" x="3600450" y="5372100"/>
          <p14:tracePt t="59864" x="3600450" y="5365750"/>
          <p14:tracePt t="59879" x="3594100" y="5359400"/>
          <p14:tracePt t="59894" x="3594100" y="5353050"/>
          <p14:tracePt t="59910" x="3587750" y="5346700"/>
          <p14:tracePt t="59928" x="3587750" y="5340350"/>
          <p14:tracePt t="59944" x="3581400" y="5334000"/>
          <p14:tracePt t="59981" x="3568700" y="5327650"/>
          <p14:tracePt t="59990" x="3556000" y="5314950"/>
          <p14:tracePt t="60025" x="3543300" y="5308600"/>
          <p14:tracePt t="60034" x="3536950" y="5308600"/>
          <p14:tracePt t="60050" x="3530600" y="5308600"/>
          <p14:tracePt t="60167" x="3517900" y="5308600"/>
          <p14:tracePt t="60174" x="3511550" y="5308600"/>
          <p14:tracePt t="60192" x="3498850" y="5308600"/>
          <p14:tracePt t="60208" x="3486150" y="5308600"/>
          <p14:tracePt t="60339" x="3486150" y="5314950"/>
          <p14:tracePt t="60463" x="3486150" y="5327650"/>
          <p14:tracePt t="60553" x="3492500" y="5334000"/>
          <p14:tracePt t="60668" x="3473450" y="5334000"/>
          <p14:tracePt t="60682" x="3467100" y="5334000"/>
          <p14:tracePt t="60697" x="3460750" y="5334000"/>
          <p14:tracePt t="60779" x="3460750" y="5340350"/>
          <p14:tracePt t="60804" x="3467100" y="5340350"/>
          <p14:tracePt t="60826" x="3467100" y="5346700"/>
          <p14:tracePt t="60853" x="3467100" y="5359400"/>
          <p14:tracePt t="60867" x="3467100" y="5365750"/>
          <p14:tracePt t="60883" x="3467100" y="5378450"/>
          <p14:tracePt t="60906" x="3467100" y="5397500"/>
          <p14:tracePt t="60919" x="3460750" y="5397500"/>
          <p14:tracePt t="60935" x="3454400" y="5410200"/>
          <p14:tracePt t="60950" x="3448050" y="5422900"/>
          <p14:tracePt t="60979" x="3441700" y="5422900"/>
          <p14:tracePt t="60994" x="3441700" y="5429250"/>
          <p14:tracePt t="61032" x="3441700" y="5435600"/>
          <p14:tracePt t="61077" x="3435350" y="5435600"/>
          <p14:tracePt t="61092" x="3435350" y="5441950"/>
          <p14:tracePt t="61110" x="3429000" y="5441950"/>
          <p14:tracePt t="61150" x="3429000" y="5448300"/>
          <p14:tracePt t="61271" x="3422650" y="5448300"/>
          <p14:tracePt t="61292" x="3422650" y="5454650"/>
          <p14:tracePt t="61376" x="3429000" y="5454650"/>
          <p14:tracePt t="61399" x="3454400" y="5454650"/>
          <p14:tracePt t="61412" x="3492500" y="5454650"/>
          <p14:tracePt t="61427" x="3524250" y="5454650"/>
          <p14:tracePt t="61444" x="3530600" y="5454650"/>
          <p14:tracePt t="61569" x="3511550" y="5461000"/>
          <p14:tracePt t="61585" x="3460750" y="5467350"/>
          <p14:tracePt t="61593" x="3448050" y="5467350"/>
          <p14:tracePt t="61608" x="3403600" y="5473700"/>
          <p14:tracePt t="61624" x="3378200" y="5480050"/>
          <p14:tracePt t="61644" x="3327400" y="5492750"/>
          <p14:tracePt t="61742" x="3340100" y="5492750"/>
          <p14:tracePt t="61748" x="3352800" y="5486400"/>
          <p14:tracePt t="61762" x="3371850" y="5486400"/>
          <p14:tracePt t="61779" x="3397250" y="5486400"/>
          <p14:tracePt t="61799" x="3416300" y="5486400"/>
          <p14:tracePt t="61814" x="3422650" y="5486400"/>
          <p14:tracePt t="61832" x="3435350" y="5486400"/>
          <p14:tracePt t="61846" x="3441700" y="5486400"/>
          <p14:tracePt t="62054" x="3448050" y="5486400"/>
          <p14:tracePt t="62068" x="3467100" y="5486400"/>
          <p14:tracePt t="62077" x="3479800" y="5486400"/>
          <p14:tracePt t="62097" x="3505200" y="5486400"/>
          <p14:tracePt t="62112" x="3517900" y="5486400"/>
          <p14:tracePt t="62195" x="3511550" y="5486400"/>
          <p14:tracePt t="62226" x="3486150" y="5486400"/>
          <p14:tracePt t="62241" x="3467100" y="5486400"/>
          <p14:tracePt t="62255" x="3454400" y="5486400"/>
          <p14:tracePt t="62269" x="3448050" y="5486400"/>
          <p14:tracePt t="62367" x="3460750" y="5492750"/>
          <p14:tracePt t="62382" x="3467100" y="5492750"/>
          <p14:tracePt t="62478" x="3460750" y="5499100"/>
          <p14:tracePt t="62493" x="3409950" y="5530850"/>
          <p14:tracePt t="62516" x="3365500" y="5543550"/>
          <p14:tracePt t="62524" x="3346450" y="5549900"/>
          <p14:tracePt t="62739" x="3359150" y="5543550"/>
          <p14:tracePt t="62761" x="3378200" y="5543550"/>
          <p14:tracePt t="62776" x="3403600" y="5530850"/>
          <p14:tracePt t="62793" x="3416300" y="5524500"/>
          <p14:tracePt t="62814" x="3435350" y="5518150"/>
          <p14:tracePt t="62949" x="3422650" y="5518150"/>
          <p14:tracePt t="62971" x="3416300" y="5518150"/>
          <p14:tracePt t="63013" x="3409950" y="5518150"/>
          <p14:tracePt t="63113" x="3409950" y="5511800"/>
          <p14:tracePt t="63336" x="3409950" y="5505450"/>
          <p14:tracePt t="63612" x="3416300" y="5505450"/>
          <p14:tracePt t="63722" x="3422650" y="5505450"/>
          <p14:tracePt t="63827" x="3429000" y="5505450"/>
          <p14:tracePt t="63843" x="3429000" y="5499100"/>
          <p14:tracePt t="63862" x="3435350" y="5499100"/>
          <p14:tracePt t="63893" x="3441700" y="5499100"/>
          <p14:tracePt t="63960" x="3448050" y="5499100"/>
          <p14:tracePt t="64086" x="3448050" y="5492750"/>
          <p14:tracePt t="64161" x="3448050" y="5480050"/>
          <p14:tracePt t="64176" x="3448050" y="5467350"/>
          <p14:tracePt t="64193" x="3448050" y="5461000"/>
          <p14:tracePt t="64206" x="3454400" y="5454650"/>
          <p14:tracePt t="64230" x="3460750" y="5441950"/>
          <p14:tracePt t="64321" x="3460750" y="5429250"/>
          <p14:tracePt t="64334" x="3460750" y="5422900"/>
          <p14:tracePt t="64364" x="3460750" y="5416550"/>
          <p14:tracePt t="64387" x="3460750" y="5410200"/>
          <p14:tracePt t="64505" x="3467100" y="5410200"/>
          <p14:tracePt t="64527" x="3473450" y="5391150"/>
          <p14:tracePt t="64542" x="3486150" y="5378450"/>
          <p14:tracePt t="64557" x="3498850" y="5346700"/>
          <p14:tracePt t="64576" x="3505200" y="5314950"/>
          <p14:tracePt t="64581" x="3511550" y="5295900"/>
          <p14:tracePt t="64602" x="3511550" y="5276850"/>
          <p14:tracePt t="64617" x="3511550" y="5251450"/>
          <p14:tracePt t="64633" x="3511550" y="5245100"/>
          <p14:tracePt t="64647" x="3511550" y="5226050"/>
          <p14:tracePt t="64661" x="3511550" y="5219700"/>
          <p14:tracePt t="64683" x="3511550" y="5213350"/>
          <p14:tracePt t="64698" x="3517900" y="5200650"/>
          <p14:tracePt t="64729" x="3517900" y="5194300"/>
          <p14:tracePt t="64775" x="3517900" y="5175250"/>
          <p14:tracePt t="64804" x="3517900" y="5162550"/>
          <p14:tracePt t="64825" x="3517900" y="5149850"/>
          <p14:tracePt t="64840" x="3517900" y="5143500"/>
          <p14:tracePt t="64856" x="3517900" y="5130800"/>
          <p14:tracePt t="64873" x="3517900" y="5124450"/>
          <p14:tracePt t="64886" x="3517900" y="5105400"/>
          <p14:tracePt t="64901" x="3517900" y="5099050"/>
          <p14:tracePt t="64916" x="3517900" y="5092700"/>
          <p14:tracePt t="64930" x="3517900" y="5073650"/>
          <p14:tracePt t="64945" x="3517900" y="5060950"/>
          <p14:tracePt t="64960" x="3511550" y="5048250"/>
          <p14:tracePt t="64982" x="3511550" y="5029200"/>
          <p14:tracePt t="64997" x="3511550" y="5010150"/>
          <p14:tracePt t="65012" x="3511550" y="4997450"/>
          <p14:tracePt t="65027" x="3505200" y="4984750"/>
          <p14:tracePt t="65057" x="3505200" y="4972050"/>
          <p14:tracePt t="65076" x="3505200" y="4959350"/>
          <p14:tracePt t="65088" x="3505200" y="4940300"/>
          <p14:tracePt t="65102" x="3498850" y="4940300"/>
          <p14:tracePt t="65125" x="3498850" y="4933950"/>
          <p14:tracePt t="65222" x="3492500" y="4933950"/>
          <p14:tracePt t="65229" x="3492500" y="4940300"/>
          <p14:tracePt t="65243" x="3492500" y="4972050"/>
          <p14:tracePt t="65258" x="3492500" y="5016500"/>
          <p14:tracePt t="65280" x="3486150" y="5080000"/>
          <p14:tracePt t="65295" x="3473450" y="5168900"/>
          <p14:tracePt t="65311" x="3467100" y="5238750"/>
          <p14:tracePt t="65325" x="3460750" y="5327650"/>
          <p14:tracePt t="65348" x="3454400" y="5403850"/>
          <p14:tracePt t="65364" x="3441700" y="5480050"/>
          <p14:tracePt t="65371" x="3435350" y="5492750"/>
          <p14:tracePt t="65389" x="3429000" y="5543550"/>
          <p14:tracePt t="65405" x="3422650" y="5600700"/>
          <p14:tracePt t="65425" x="3422650" y="5619750"/>
          <p14:tracePt t="65441" x="3416300" y="5664200"/>
          <p14:tracePt t="65455" x="3416300" y="5689600"/>
          <p14:tracePt t="65471" x="3409950" y="5721350"/>
          <p14:tracePt t="65506" x="3403600" y="5734050"/>
          <p14:tracePt t="65520" x="3403600" y="5740400"/>
          <p14:tracePt t="65534" x="3403600" y="5759450"/>
          <p14:tracePt t="65557" x="3397250" y="5765800"/>
          <p14:tracePt t="65580" x="3397250" y="5772150"/>
          <p14:tracePt t="65675" x="3397250" y="5753100"/>
          <p14:tracePt t="65683" x="3397250" y="5746750"/>
          <p14:tracePt t="65699" x="3403600" y="5695950"/>
          <p14:tracePt t="65722" x="3422650" y="5638800"/>
          <p14:tracePt t="65735" x="3429000" y="5594350"/>
          <p14:tracePt t="65752" x="3435350" y="5530850"/>
          <p14:tracePt t="65765" x="3435350" y="5486400"/>
          <p14:tracePt t="65779" x="3441700" y="5429250"/>
          <p14:tracePt t="65802" x="3454400" y="5378450"/>
          <p14:tracePt t="65817" x="3454400" y="5353050"/>
          <p14:tracePt t="65831" x="3460750" y="5321300"/>
          <p14:tracePt t="65841" x="3460750" y="5295900"/>
          <p14:tracePt t="65856" x="3460750" y="5276850"/>
          <p14:tracePt t="65878" x="3460750" y="5264150"/>
          <p14:tracePt t="65891" x="3460750" y="5245100"/>
          <p14:tracePt t="65906" x="3460750" y="5238750"/>
          <p14:tracePt t="65942" x="3460750" y="5226050"/>
          <p14:tracePt t="65972" x="3460750" y="5213350"/>
          <p14:tracePt t="65987" x="3460750" y="5200650"/>
          <p14:tracePt t="65994" x="3467100" y="5181600"/>
          <p14:tracePt t="66016" x="3467100" y="5156200"/>
          <p14:tracePt t="66033" x="3473450" y="5118100"/>
          <p14:tracePt t="66048" x="3479800" y="5060950"/>
          <p14:tracePt t="66064" x="3479800" y="5010150"/>
          <p14:tracePt t="66077" x="3486150" y="4965700"/>
          <p14:tracePt t="66100" x="3486150" y="4914900"/>
          <p14:tracePt t="66116" x="3486150" y="4870450"/>
          <p14:tracePt t="66133" x="3486150" y="4838700"/>
          <p14:tracePt t="66145" x="3486150" y="4794250"/>
          <p14:tracePt t="66176" x="3486150" y="4749800"/>
          <p14:tracePt t="66191" x="3486150" y="4730750"/>
          <p14:tracePt t="66206" x="3486150" y="4699000"/>
          <p14:tracePt t="66332" x="3486150" y="4705350"/>
          <p14:tracePt t="66347" x="3479800" y="4724400"/>
          <p14:tracePt t="66362" x="3473450" y="4756150"/>
          <p14:tracePt t="66377" x="3467100" y="4794250"/>
          <p14:tracePt t="66398" x="3467100" y="4838700"/>
          <p14:tracePt t="66413" x="3460750" y="4883150"/>
          <p14:tracePt t="66428" x="3460750" y="4946650"/>
          <p14:tracePt t="66443" x="3460750" y="4997450"/>
          <p14:tracePt t="66474" x="3448050" y="5073650"/>
          <p14:tracePt t="66489" x="3448050" y="5124450"/>
          <p14:tracePt t="66504" x="3448050" y="5168900"/>
          <p14:tracePt t="66518" x="3448050" y="5187950"/>
          <p14:tracePt t="66540" x="3448050" y="5219700"/>
          <p14:tracePt t="66556" x="3441700" y="5257800"/>
          <p14:tracePt t="66571" x="3441700" y="5308600"/>
          <p14:tracePt t="66584" x="3441700" y="5365750"/>
          <p14:tracePt t="66600" x="3441700" y="5384800"/>
          <p14:tracePt t="66632" x="3435350" y="5416550"/>
          <p14:tracePt t="66645" x="3435350" y="5422900"/>
          <p14:tracePt t="66659" x="3435350" y="5441950"/>
          <p14:tracePt t="66674" x="3429000" y="5461000"/>
          <p14:tracePt t="66696" x="3429000" y="5486400"/>
          <p14:tracePt t="66711" x="3429000" y="5499100"/>
          <p14:tracePt t="66726" x="3429000" y="5511800"/>
          <p14:tracePt t="66741" x="3422650" y="5524500"/>
          <p14:tracePt t="66815" x="3422650" y="5518150"/>
          <p14:tracePt t="66839" x="3422650" y="5511800"/>
          <p14:tracePt t="66846" x="3422650" y="5499100"/>
          <p14:tracePt t="66868" x="3422650" y="5473700"/>
          <p14:tracePt t="66882" x="3422650" y="5441950"/>
          <p14:tracePt t="66897" x="3422650" y="5391150"/>
          <p14:tracePt t="66920" x="3422650" y="5346700"/>
          <p14:tracePt t="66934" x="3422650" y="5283200"/>
          <p14:tracePt t="66941" x="3422650" y="5270500"/>
          <p14:tracePt t="66956" x="3422650" y="5219700"/>
          <p14:tracePt t="66972" x="3422650" y="5156200"/>
          <p14:tracePt t="66992" x="3422650" y="5105400"/>
          <p14:tracePt t="67009" x="3422650" y="5060950"/>
          <p14:tracePt t="67024" x="3422650" y="5035550"/>
          <p14:tracePt t="67039" x="3422650" y="5003800"/>
          <p14:tracePt t="67060" x="3422650" y="4991100"/>
          <p14:tracePt t="67072" x="3422650" y="4984750"/>
          <p14:tracePt t="67085" x="3422650" y="4972050"/>
          <p14:tracePt t="67102" x="3422650" y="4965700"/>
          <p14:tracePt t="67119" x="3422650" y="4959350"/>
          <p14:tracePt t="67139" x="3422650" y="4946650"/>
          <p14:tracePt t="67155" x="3422650" y="4927600"/>
          <p14:tracePt t="67170" x="3416300" y="4921250"/>
          <p14:tracePt t="67322" x="3416300" y="4927600"/>
          <p14:tracePt t="67339" x="3416300" y="4953000"/>
          <p14:tracePt t="67359" x="3416300" y="4984750"/>
          <p14:tracePt t="67368" x="3416300" y="5022850"/>
          <p14:tracePt t="67390" x="3416300" y="5080000"/>
          <p14:tracePt t="67405" x="3416300" y="5130800"/>
          <p14:tracePt t="67414" x="3416300" y="5156200"/>
          <p14:tracePt t="67434" x="3416300" y="5187950"/>
          <p14:tracePt t="67443" x="3416300" y="5251450"/>
          <p14:tracePt t="67464" x="3416300" y="5302250"/>
          <p14:tracePt t="67480" x="3416300" y="5334000"/>
          <p14:tracePt t="67494" x="3416300" y="5353050"/>
          <p14:tracePt t="67509" x="3416300" y="5384800"/>
          <p14:tracePt t="67531" x="3416300" y="5429250"/>
          <p14:tracePt t="67546" x="3416300" y="5461000"/>
          <p14:tracePt t="67560" x="3416300" y="5480050"/>
          <p14:tracePt t="67763" x="3416300" y="5492750"/>
          <p14:tracePt t="67778" x="3416300" y="5511800"/>
          <p14:tracePt t="67792" x="3416300" y="5518150"/>
          <p14:tracePt t="67904" x="3422650" y="5518150"/>
          <p14:tracePt t="67919" x="3429000" y="5518150"/>
          <p14:tracePt t="67935" x="3435350" y="5505450"/>
          <p14:tracePt t="67957" x="3441700" y="5492750"/>
          <p14:tracePt t="67970" x="3441700" y="5480050"/>
          <p14:tracePt t="67985" x="3460750" y="5448300"/>
          <p14:tracePt t="68001" x="3460750" y="5429250"/>
          <p14:tracePt t="68015" x="3460750" y="5403850"/>
          <p14:tracePt t="68037" x="3473450" y="5365750"/>
          <p14:tracePt t="68059" x="3473450" y="5340350"/>
          <p14:tracePt t="68075" x="3473450" y="5321300"/>
          <p14:tracePt t="68090" x="3486150" y="5289550"/>
          <p14:tracePt t="68113" x="3486150" y="5264150"/>
          <p14:tracePt t="68127" x="3486150" y="5232400"/>
          <p14:tracePt t="68143" x="3486150" y="5207000"/>
          <p14:tracePt t="68157" x="3486150" y="5175250"/>
          <p14:tracePt t="68180" x="3486150" y="5168900"/>
          <p14:tracePt t="68195" x="3486150" y="5143500"/>
          <p14:tracePt t="68219" x="3486150" y="5130800"/>
          <p14:tracePt t="68389" x="3486150" y="5137150"/>
          <p14:tracePt t="68411" x="3486150" y="5143500"/>
          <p14:tracePt t="68428" x="3486150" y="5149850"/>
          <p14:tracePt t="68486" x="3486150" y="5156200"/>
          <p14:tracePt t="68598" x="3479800" y="5156200"/>
          <p14:tracePt t="68633" x="3467100" y="5149850"/>
          <p14:tracePt t="68650" x="3448050" y="5137150"/>
          <p14:tracePt t="68663" x="3441700" y="5137150"/>
          <p14:tracePt t="68671" x="3441700" y="5130800"/>
          <p14:tracePt t="68686" x="3435350" y="5130800"/>
          <p14:tracePt t="68739" x="3429000" y="5124450"/>
          <p14:tracePt t="68775" x="3429000" y="5105400"/>
          <p14:tracePt t="68790" x="3435350" y="5092700"/>
          <p14:tracePt t="68805" x="3454400" y="5067300"/>
          <p14:tracePt t="68821" x="3473450" y="5048250"/>
          <p14:tracePt t="68828" x="3479800" y="5035550"/>
          <p14:tracePt t="68850" x="3505200" y="5003800"/>
          <p14:tracePt t="68865" x="3524250" y="4978400"/>
          <p14:tracePt t="68880" x="3549650" y="4940300"/>
          <p14:tracePt t="68895" x="3562350" y="4895850"/>
          <p14:tracePt t="68911" x="3568700" y="4883150"/>
          <p14:tracePt t="68931" x="3575050" y="4883150"/>
          <p14:tracePt t="69009" x="3575050" y="4876800"/>
          <p14:tracePt t="69119" x="3568700" y="4876800"/>
          <p14:tracePt t="69136" x="3562350" y="4876800"/>
          <p14:tracePt t="69149" x="3556000" y="4889500"/>
          <p14:tracePt t="69164" x="3536950" y="4902200"/>
          <p14:tracePt t="69181" x="3517900" y="4921250"/>
          <p14:tracePt t="69197" x="3492500" y="4940300"/>
          <p14:tracePt t="69209" x="3460750" y="4972050"/>
          <p14:tracePt t="69314" x="3467100" y="4972050"/>
          <p14:tracePt t="69320" x="3479800" y="4972050"/>
          <p14:tracePt t="69334" x="3505200" y="4959350"/>
          <p14:tracePt t="69350" x="3556000" y="4953000"/>
          <p14:tracePt t="69372" x="3632200" y="4940300"/>
          <p14:tracePt t="69387" x="3708400" y="4940300"/>
          <p14:tracePt t="69402" x="3771900" y="4933950"/>
          <p14:tracePt t="69417" x="3854450" y="4933950"/>
          <p14:tracePt t="69432" x="3962400" y="4927600"/>
          <p14:tracePt t="69463" x="4089400" y="4927600"/>
          <p14:tracePt t="69479" x="4197350" y="4914900"/>
          <p14:tracePt t="69492" x="4260850" y="4908550"/>
          <p14:tracePt t="69507" x="4343400" y="4902200"/>
          <p14:tracePt t="69529" x="4375150" y="4902200"/>
          <p14:tracePt t="69545" x="4451350" y="4883150"/>
          <p14:tracePt t="69559" x="4508500" y="4864100"/>
          <p14:tracePt t="69574" x="4540250" y="4857750"/>
          <p14:tracePt t="69596" x="4552950" y="4857750"/>
          <p14:tracePt t="69768" x="4533900" y="4857750"/>
          <p14:tracePt t="69775" x="4527550" y="4857750"/>
          <p14:tracePt t="69790" x="4489450" y="4864100"/>
          <p14:tracePt t="69804" x="4419600" y="4883150"/>
          <p14:tracePt t="69828" x="4324350" y="4902200"/>
          <p14:tracePt t="69842" x="4248150" y="4908550"/>
          <p14:tracePt t="69857" x="4152900" y="4927600"/>
          <p14:tracePt t="69872" x="4076700" y="4940300"/>
          <p14:tracePt t="69896" x="4019550" y="4953000"/>
          <p14:tracePt t="69909" x="3968750" y="4965700"/>
          <p14:tracePt t="69926" x="3930650" y="4978400"/>
          <p14:tracePt t="69932" x="3911600" y="4984750"/>
          <p14:tracePt t="69948" x="3905250" y="4984750"/>
          <p14:tracePt t="69969" x="3886200" y="4991100"/>
          <p14:tracePt t="69983" x="3879850" y="4997450"/>
          <p14:tracePt t="69999" x="3860800" y="5016500"/>
          <p14:tracePt t="70014" x="3829050" y="5035550"/>
          <p14:tracePt t="70031" x="3790950" y="5073650"/>
          <p14:tracePt t="70051" x="3759200" y="5111750"/>
          <p14:tracePt t="70068" x="3721100" y="5162550"/>
          <p14:tracePt t="70081" x="3676650" y="5226050"/>
          <p14:tracePt t="70094" x="3663950" y="5245100"/>
          <p14:tracePt t="70112" x="3638550" y="5295900"/>
          <p14:tracePt t="70128" x="3606800" y="5346700"/>
          <p14:tracePt t="70144" x="3600450" y="5353050"/>
          <p14:tracePt t="70162" x="3594100" y="5365750"/>
          <p14:tracePt t="70178" x="3594100" y="5372100"/>
          <p14:tracePt t="70195" x="3587750" y="5397500"/>
          <p14:tracePt t="70211" x="3575050" y="5422900"/>
          <p14:tracePt t="70227" x="3568700" y="5435600"/>
          <p14:tracePt t="70248" x="3562350" y="5454650"/>
          <p14:tracePt t="70266" x="3549650" y="5467350"/>
          <p14:tracePt t="70282" x="3536950" y="5480050"/>
          <p14:tracePt t="70299" x="3524250" y="5492750"/>
          <p14:tracePt t="70315" x="3505200" y="5499100"/>
          <p14:tracePt t="70329" x="3492500" y="5499100"/>
          <p14:tracePt t="70349" x="3486150" y="5499100"/>
          <p14:tracePt t="70365" x="3460750" y="5499100"/>
          <p14:tracePt t="70383" x="3454400" y="5499100"/>
          <p14:tracePt t="70395" x="3448050" y="5499100"/>
          <p14:tracePt t="70424" x="3448050" y="5492750"/>
          <p14:tracePt t="70454" x="3441700" y="5480050"/>
          <p14:tracePt t="70467" x="3441700" y="5467350"/>
          <p14:tracePt t="70490" x="3441700" y="5435600"/>
          <p14:tracePt t="70506" x="3441700" y="5403850"/>
          <p14:tracePt t="70522" x="3441700" y="5346700"/>
          <p14:tracePt t="70535" x="3441700" y="5308600"/>
          <p14:tracePt t="70550" x="3441700" y="5251450"/>
          <p14:tracePt t="70566" x="3441700" y="5232400"/>
          <p14:tracePt t="70581" x="3448050" y="5181600"/>
          <p14:tracePt t="70597" x="3448050" y="5124450"/>
          <p14:tracePt t="70613" x="3448050" y="5086350"/>
          <p14:tracePt t="70628" x="3448050" y="5060950"/>
          <p14:tracePt t="70648" x="3448050" y="5010150"/>
          <p14:tracePt t="70665" x="3448050" y="4965700"/>
          <p14:tracePt t="70679" x="3448050" y="4933950"/>
          <p14:tracePt t="70695" x="3448050" y="4870450"/>
          <p14:tracePt t="70715" x="3448050" y="4845050"/>
          <p14:tracePt t="70732" x="3448050" y="4813300"/>
          <p14:tracePt t="70744" x="3448050" y="4794250"/>
          <p14:tracePt t="70762" x="3448050" y="4768850"/>
          <p14:tracePt t="70777" x="3448050" y="4749800"/>
          <p14:tracePt t="70795" x="3448050" y="4730750"/>
          <p14:tracePt t="70811" x="3448050" y="4705350"/>
          <p14:tracePt t="70828" x="3448050" y="4673600"/>
          <p14:tracePt t="70846" x="3448050" y="4648200"/>
          <p14:tracePt t="70861" x="3448050" y="4635500"/>
          <p14:tracePt t="70877" x="3448050" y="4603750"/>
          <p14:tracePt t="70893" x="3454400" y="4578350"/>
          <p14:tracePt t="70910" x="3454400" y="4565650"/>
          <p14:tracePt t="70946" x="3454400" y="4559300"/>
          <p14:tracePt t="71066" x="3448050" y="4578350"/>
          <p14:tracePt t="71087" x="3441700" y="4603750"/>
          <p14:tracePt t="71102" x="3441700" y="4622800"/>
          <p14:tracePt t="71116" x="3435350" y="4648200"/>
          <p14:tracePt t="71133" x="3429000" y="4686300"/>
          <p14:tracePt t="71148" x="3422650" y="4730750"/>
          <p14:tracePt t="71168" x="3416300" y="4762500"/>
          <p14:tracePt t="71184" x="3403600" y="4819650"/>
          <p14:tracePt t="71194" x="3403600" y="4832350"/>
          <p14:tracePt t="71211" x="3403600" y="4883150"/>
          <p14:tracePt t="71228" x="3397250" y="4940300"/>
          <p14:tracePt t="71245" x="3397250" y="4991100"/>
          <p14:tracePt t="71263" x="3397250" y="5022850"/>
          <p14:tracePt t="71277" x="3397250" y="5086350"/>
          <p14:tracePt t="71294" x="3390900" y="5105400"/>
          <p14:tracePt t="71312" x="3390900" y="5124450"/>
          <p14:tracePt t="71328" x="3390900" y="5130800"/>
          <p14:tracePt t="71344" x="3390900" y="5143500"/>
          <p14:tracePt t="71361" x="3390900" y="5156200"/>
          <p14:tracePt t="71444" x="3390900" y="5162550"/>
          <p14:tracePt t="71496" x="3390900" y="5168900"/>
          <p14:tracePt t="71504" x="3403600" y="5168900"/>
          <p14:tracePt t="71519" x="3422650" y="5181600"/>
          <p14:tracePt t="71539" x="3448050" y="5213350"/>
          <p14:tracePt t="71556" x="3467100" y="5226050"/>
          <p14:tracePt t="71572" x="3492500" y="5251450"/>
          <p14:tracePt t="71585" x="3524250" y="5276850"/>
          <p14:tracePt t="71607" x="3549650" y="5308600"/>
          <p14:tracePt t="71624" x="3562350" y="5321300"/>
          <p14:tracePt t="71638" x="3581400" y="5346700"/>
          <p14:tracePt t="71652" x="3600450" y="5365750"/>
          <p14:tracePt t="71662" x="3613150" y="5372100"/>
          <p14:tracePt t="71682" x="3619500" y="5384800"/>
          <p14:tracePt t="71698" x="3625850" y="5391150"/>
          <p14:tracePt t="71715" x="3632200" y="5397500"/>
          <p14:tracePt t="71731" x="3651250" y="5416550"/>
          <p14:tracePt t="71746" x="3663950" y="5429250"/>
          <p14:tracePt t="71780" x="3670300" y="5435600"/>
          <p14:tracePt t="71794" x="3676650" y="5435600"/>
          <p14:tracePt t="71818" x="3683000" y="5435600"/>
          <p14:tracePt t="71839" x="3689350" y="5441950"/>
          <p14:tracePt t="71854" x="3695700" y="5441950"/>
          <p14:tracePt t="71884" x="3714750" y="5448300"/>
          <p14:tracePt t="71907" x="3733800" y="5448300"/>
          <p14:tracePt t="71923" x="3740150" y="5448300"/>
          <p14:tracePt t="71937" x="3746500" y="5448300"/>
          <p14:tracePt t="71952" x="3752850" y="5448300"/>
          <p14:tracePt t="71966" x="3759200" y="5448300"/>
          <p14:tracePt t="71983" x="3765550" y="5448300"/>
          <p14:tracePt t="71996" x="3771900" y="5448300"/>
          <p14:tracePt t="72012" x="3778250" y="5448300"/>
          <p14:tracePt t="72093" x="3778250" y="5435600"/>
          <p14:tracePt t="72108" x="3765550" y="5416550"/>
          <p14:tracePt t="72139" x="3752850" y="5397500"/>
          <p14:tracePt t="72152" x="3740150" y="5365750"/>
          <p14:tracePt t="72167" x="3727450" y="5321300"/>
          <p14:tracePt t="72182" x="3714750" y="5276850"/>
          <p14:tracePt t="72204" x="3695700" y="5207000"/>
          <p14:tracePt t="72220" x="3683000" y="5175250"/>
          <p14:tracePt t="72234" x="3670300" y="5118100"/>
          <p14:tracePt t="72249" x="3670300" y="5099050"/>
          <p14:tracePt t="72265" x="3663950" y="5073650"/>
          <p14:tracePt t="72287" x="3651250" y="5060950"/>
          <p14:tracePt t="72309" x="3651250" y="5048250"/>
          <p14:tracePt t="72323" x="3644900" y="5041900"/>
          <p14:tracePt t="72338" x="3638550" y="5035550"/>
          <p14:tracePt t="72364" x="3638550" y="5029200"/>
          <p14:tracePt t="72377" x="3632200" y="5016500"/>
          <p14:tracePt t="72391" x="3619500" y="5003800"/>
          <p14:tracePt t="72406" x="3613150" y="4991100"/>
          <p14:tracePt t="72430" x="3606800" y="4972050"/>
          <p14:tracePt t="72443" x="3600450" y="4965700"/>
          <p14:tracePt t="72549" x="3594100" y="4978400"/>
          <p14:tracePt t="72563" x="3587750" y="5003800"/>
          <p14:tracePt t="72586" x="3581400" y="5035550"/>
          <p14:tracePt t="72600" x="3581400" y="5086350"/>
          <p14:tracePt t="72607" x="3581400" y="5105400"/>
          <p14:tracePt t="72622" x="3581400" y="5168900"/>
          <p14:tracePt t="72636" x="3581400" y="5213350"/>
          <p14:tracePt t="72659" x="3581400" y="5270500"/>
          <p14:tracePt t="72674" x="3581400" y="5334000"/>
          <p14:tracePt t="72690" x="3581400" y="5384800"/>
          <p14:tracePt t="72706" x="3581400" y="5416550"/>
          <p14:tracePt t="72726" x="3581400" y="5441950"/>
          <p14:tracePt t="72741" x="3581400" y="5448300"/>
          <p14:tracePt t="72831" x="3587750" y="5441950"/>
          <p14:tracePt t="72846" x="3587750" y="5429250"/>
          <p14:tracePt t="72862" x="3600450" y="5397500"/>
          <p14:tracePt t="72883" x="3606800" y="5327650"/>
          <p14:tracePt t="72899" x="3606800" y="5264150"/>
          <p14:tracePt t="72913" x="3606800" y="5200650"/>
          <p14:tracePt t="72920" x="3606800" y="5156200"/>
          <p14:tracePt t="72935" x="3606800" y="5073650"/>
          <p14:tracePt t="72958" x="3606800" y="4972050"/>
          <p14:tracePt t="72971" x="3594100" y="4883150"/>
          <p14:tracePt t="72987" x="3587750" y="4832350"/>
          <p14:tracePt t="73000" x="3581400" y="4781550"/>
          <p14:tracePt t="73024" x="3581400" y="4762500"/>
          <p14:tracePt t="73113" x="3581400" y="4775200"/>
          <p14:tracePt t="73129" x="3581400" y="4806950"/>
          <p14:tracePt t="73146" x="3581400" y="4838700"/>
          <p14:tracePt t="73159" x="3594100" y="4876800"/>
          <p14:tracePt t="73181" x="3632200" y="4933950"/>
          <p14:tracePt t="73196" x="3651250" y="4972050"/>
          <p14:tracePt t="73214" x="3689350" y="5010150"/>
          <p14:tracePt t="73226" x="3733800" y="5054600"/>
          <p14:tracePt t="73234" x="3752850" y="5073650"/>
          <p14:tracePt t="73255" x="3810000" y="5137150"/>
          <p14:tracePt t="73270" x="3860800" y="5175250"/>
          <p14:tracePt t="73285" x="3905250" y="5219700"/>
          <p14:tracePt t="73300" x="3937000" y="5245100"/>
          <p14:tracePt t="73323" x="3981450" y="5283200"/>
          <p14:tracePt t="73337" x="4019550" y="5314950"/>
          <p14:tracePt t="73354" x="4038600" y="5327650"/>
          <p14:tracePt t="73367" x="4057650" y="5340350"/>
          <p14:tracePt t="73382" x="4076700" y="5359400"/>
          <p14:tracePt t="73398" x="4083050" y="5359400"/>
          <p14:tracePt t="73414" x="4089400" y="5365750"/>
          <p14:tracePt t="73441" x="4108450" y="5372100"/>
          <p14:tracePt t="73458" x="4140200" y="5391150"/>
          <p14:tracePt t="73480" x="4159250" y="5397500"/>
          <p14:tracePt t="73495" x="4191000" y="5422900"/>
          <p14:tracePt t="73509" x="4210050" y="5441950"/>
          <p14:tracePt t="73524" x="4222750" y="5441950"/>
          <p14:tracePt t="73555" x="4235450" y="5461000"/>
          <p14:tracePt t="73570" x="4241800" y="5480050"/>
          <p14:tracePt t="73583" x="4248150" y="5486400"/>
          <p14:tracePt t="73598" x="4260850" y="5511800"/>
          <p14:tracePt t="73620" x="4267200" y="5537200"/>
          <p14:tracePt t="73636" x="4279900" y="5562600"/>
          <p14:tracePt t="73650" x="4286250" y="5600700"/>
          <p14:tracePt t="73665" x="4292600" y="5619750"/>
          <p14:tracePt t="73681" x="4298950" y="5632450"/>
          <p14:tracePt t="73703" x="4298950" y="5645150"/>
          <p14:tracePt t="73725" x="4305300" y="5651500"/>
          <p14:tracePt t="73734" x="0" y="0"/>
        </p14:tracePtLst>
        <p14:tracePtLst>
          <p14:tracePt t="77070" x="6197600" y="4464050"/>
          <p14:tracePt t="77094" x="6197600" y="4457700"/>
          <p14:tracePt t="77116" x="6197600" y="4445000"/>
          <p14:tracePt t="77145" x="6197600" y="4425950"/>
          <p14:tracePt t="77160" x="6197600" y="4419600"/>
          <p14:tracePt t="77192" x="6210300" y="4400550"/>
          <p14:tracePt t="77205" x="6223000" y="4394200"/>
          <p14:tracePt t="77220" x="6248400" y="4362450"/>
          <p14:tracePt t="77235" x="6292850" y="4343400"/>
          <p14:tracePt t="77252" x="6350000" y="4318000"/>
          <p14:tracePt t="77271" x="6407150" y="4298950"/>
          <p14:tracePt t="77287" x="6451600" y="4286250"/>
          <p14:tracePt t="77302" x="6502400" y="4267200"/>
          <p14:tracePt t="77319" x="6553200" y="4254500"/>
          <p14:tracePt t="77332" x="6572250" y="4254500"/>
          <p14:tracePt t="77349" x="6597650" y="4248150"/>
          <p14:tracePt t="77365" x="6604000" y="4248150"/>
          <p14:tracePt t="77382" x="6616700" y="4248150"/>
          <p14:tracePt t="77399" x="6629400" y="4248150"/>
          <p14:tracePt t="77416" x="6642100" y="4248150"/>
          <p14:tracePt t="77433" x="6673850" y="4248150"/>
          <p14:tracePt t="77449" x="6705600" y="4248150"/>
          <p14:tracePt t="77464" x="6762750" y="4248150"/>
          <p14:tracePt t="77481" x="6788150" y="4248150"/>
          <p14:tracePt t="77497" x="6826250" y="4248150"/>
          <p14:tracePt t="77515" x="6838950" y="4248150"/>
          <p14:tracePt t="77532" x="6851650" y="4248150"/>
          <p14:tracePt t="77726" x="6851650" y="4254500"/>
          <p14:tracePt t="77773" x="6851650" y="4260850"/>
          <p14:tracePt t="77832" x="6845300" y="4273550"/>
          <p14:tracePt t="77846" x="6845300" y="4279900"/>
          <p14:tracePt t="77869" x="6845300" y="4286250"/>
          <p14:tracePt t="77884" x="6845300" y="4292600"/>
          <p14:tracePt t="77899" x="6838950" y="4330700"/>
          <p14:tracePt t="77914" x="6832600" y="4343400"/>
          <p14:tracePt t="77935" x="6826250" y="4375150"/>
          <p14:tracePt t="77955" x="6813550" y="4413250"/>
          <p14:tracePt t="77959" x="6813550" y="4432300"/>
          <p14:tracePt t="77974" x="6800850" y="4470400"/>
          <p14:tracePt t="77988" x="6794500" y="4514850"/>
          <p14:tracePt t="78010" x="6781800" y="4559300"/>
          <p14:tracePt t="78024" x="6762750" y="4610100"/>
          <p14:tracePt t="78039" x="6756400" y="4654550"/>
          <p14:tracePt t="78055" x="6750050" y="4705350"/>
          <p14:tracePt t="78070" x="6750050" y="4730750"/>
          <p14:tracePt t="78093" x="6743700" y="4768850"/>
          <p14:tracePt t="78107" x="6743700" y="4787900"/>
          <p14:tracePt t="78122" x="6743700" y="4826000"/>
          <p14:tracePt t="78133" x="6743700" y="4851400"/>
          <p14:tracePt t="78308" x="6743700" y="4838700"/>
          <p14:tracePt t="78337" x="6743700" y="4813300"/>
          <p14:tracePt t="78353" x="6737350" y="4813300"/>
          <p14:tracePt t="78368" x="6737350" y="4806950"/>
          <p14:tracePt t="78390" x="6737350" y="4794250"/>
          <p14:tracePt t="78405" x="6737350" y="4768850"/>
          <p14:tracePt t="78419" x="6737350" y="4756150"/>
          <p14:tracePt t="78426" x="6737350" y="4749800"/>
          <p14:tracePt t="78441" x="6731000" y="4737100"/>
          <p14:tracePt t="78464" x="6731000" y="4730750"/>
          <p14:tracePt t="78479" x="6731000" y="4724400"/>
          <p14:tracePt t="78548" x="6731000" y="4718050"/>
          <p14:tracePt t="78650" x="6731000" y="4711700"/>
          <p14:tracePt t="78687" x="6724650" y="4711700"/>
          <p14:tracePt t="78717" x="6711950" y="4711700"/>
          <p14:tracePt t="78831" x="6711950" y="4705350"/>
          <p14:tracePt t="78845" x="6718300" y="4699000"/>
          <p14:tracePt t="78859" x="6718300" y="4692650"/>
          <p14:tracePt t="78874" x="6724650" y="4686300"/>
          <p14:tracePt t="78890" x="6737350" y="4673600"/>
          <p14:tracePt t="78904" x="6743700" y="4667250"/>
          <p14:tracePt t="78919" x="6743700" y="4660900"/>
          <p14:tracePt t="78935" x="6750050" y="4648200"/>
          <p14:tracePt t="78951" x="6750050" y="4641850"/>
          <p14:tracePt t="79077" x="6756400" y="4629150"/>
          <p14:tracePt t="79232" x="6762750" y="4629150"/>
          <p14:tracePt t="79538" x="6769100" y="4629150"/>
          <p14:tracePt t="80022" x="6769100" y="4622800"/>
          <p14:tracePt t="80067" x="6769100" y="4616450"/>
          <p14:tracePt t="80134" x="6769100" y="4610100"/>
          <p14:tracePt t="80213" x="0" y="0"/>
        </p14:tracePtLst>
        <p14:tracePtLst>
          <p14:tracePt t="82378" x="6807200" y="3968750"/>
          <p14:tracePt t="82481" x="6807200" y="3975100"/>
          <p14:tracePt t="82497" x="6807200" y="3987800"/>
          <p14:tracePt t="82510" x="6813550" y="4006850"/>
          <p14:tracePt t="82517" x="6819900" y="4025900"/>
          <p14:tracePt t="82533" x="6819900" y="4070350"/>
          <p14:tracePt t="82556" x="6819900" y="4140200"/>
          <p14:tracePt t="82570" x="6819900" y="4191000"/>
          <p14:tracePt t="82585" x="6819900" y="4267200"/>
          <p14:tracePt t="82601" x="6819900" y="4298950"/>
          <p14:tracePt t="82622" x="6819900" y="4349750"/>
          <p14:tracePt t="82637" x="6813550" y="4394200"/>
          <p14:tracePt t="82653" x="6813550" y="4451350"/>
          <p14:tracePt t="82668" x="6807200" y="4502150"/>
          <p14:tracePt t="82683" x="6800850" y="4527550"/>
          <p14:tracePt t="82699" x="6800850" y="4546600"/>
          <p14:tracePt t="82714" x="6794500" y="4584700"/>
          <p14:tracePt t="82729" x="6794500" y="4603750"/>
          <p14:tracePt t="82746" x="6794500" y="4635500"/>
          <p14:tracePt t="82762" x="6794500" y="4679950"/>
          <p14:tracePt t="82782" x="6781800" y="4730750"/>
          <p14:tracePt t="82796" x="6781800" y="4787900"/>
          <p14:tracePt t="82813" x="6781800" y="4838700"/>
          <p14:tracePt t="82830" x="6781800" y="4895850"/>
          <p14:tracePt t="82854" x="6781800" y="4940300"/>
          <p14:tracePt t="82868" x="6775450" y="4972050"/>
          <p14:tracePt t="82883" x="6775450" y="5029200"/>
          <p14:tracePt t="82899" x="6775450" y="5080000"/>
          <p14:tracePt t="82921" x="6775450" y="5105400"/>
          <p14:tracePt t="82936" x="6775450" y="5124450"/>
          <p14:tracePt t="82950" x="6775450" y="5156200"/>
          <p14:tracePt t="82966" x="6775450" y="5168900"/>
          <p14:tracePt t="82983" x="6775450" y="5194300"/>
          <p14:tracePt t="83011" x="6775450" y="5213350"/>
          <p14:tracePt t="83025" x="6775450" y="5232400"/>
          <p14:tracePt t="83040" x="6775450" y="5251450"/>
          <p14:tracePt t="83078" x="6775450" y="5257800"/>
          <p14:tracePt t="83265" x="6781800" y="5251450"/>
          <p14:tracePt t="83316" x="6781800" y="5245100"/>
          <p14:tracePt t="83480" x="6788150" y="5245100"/>
          <p14:tracePt t="83563" x="6788150" y="5238750"/>
          <p14:tracePt t="83628" x="6788150" y="5232400"/>
          <p14:tracePt t="83770" x="6788150" y="5226050"/>
          <p14:tracePt t="84004" x="6788150" y="5219700"/>
          <p14:tracePt t="84226" x="6788150" y="5213350"/>
          <p14:tracePt t="84420" x="6794500" y="5207000"/>
          <p14:tracePt t="84442" x="6794500" y="5187950"/>
          <p14:tracePt t="84458" x="6800850" y="5156200"/>
          <p14:tracePt t="84472" x="6800850" y="5124450"/>
          <p14:tracePt t="84493" x="6800850" y="5080000"/>
          <p14:tracePt t="84508" x="6800850" y="5029200"/>
          <p14:tracePt t="84525" x="6800850" y="4965700"/>
          <p14:tracePt t="84538" x="6807200" y="4908550"/>
          <p14:tracePt t="84570" x="6807200" y="4876800"/>
          <p14:tracePt t="84583" x="6807200" y="4826000"/>
          <p14:tracePt t="84597" x="6819900" y="4768850"/>
          <p14:tracePt t="84613" x="6826250" y="4718050"/>
          <p14:tracePt t="84637" x="6826250" y="4660900"/>
          <p14:tracePt t="84649" x="6832600" y="4610100"/>
          <p14:tracePt t="84665" x="6832600" y="4584700"/>
          <p14:tracePt t="84679" x="6832600" y="4565650"/>
          <p14:tracePt t="84732" x="6832600" y="4559300"/>
          <p14:tracePt t="84754" x="6832600" y="4546600"/>
          <p14:tracePt t="84993" x="6832600" y="4552950"/>
          <p14:tracePt t="85053" x="6832600" y="4565650"/>
          <p14:tracePt t="85104" x="6832600" y="4578350"/>
          <p14:tracePt t="85119" x="6832600" y="4584700"/>
          <p14:tracePt t="85134" x="6832600" y="4603750"/>
          <p14:tracePt t="85150" x="6832600" y="4635500"/>
          <p14:tracePt t="85171" x="6826250" y="4667250"/>
          <p14:tracePt t="85186" x="6826250" y="4711700"/>
          <p14:tracePt t="85209" x="6826250" y="4756150"/>
          <p14:tracePt t="85226" x="6826250" y="4806950"/>
          <p14:tracePt t="85247" x="6819900" y="4826000"/>
          <p14:tracePt t="85262" x="6813550" y="4864100"/>
          <p14:tracePt t="85277" x="6813550" y="4883150"/>
          <p14:tracePt t="85292" x="6807200" y="4914900"/>
          <p14:tracePt t="85313" x="6807200" y="4927600"/>
          <p14:tracePt t="85329" x="6807200" y="4953000"/>
          <p14:tracePt t="85345" x="6800850" y="4972050"/>
          <p14:tracePt t="85360" x="6800850" y="4978400"/>
          <p14:tracePt t="85374" x="6800850" y="4997450"/>
          <p14:tracePt t="85390" x="6800850" y="5029200"/>
          <p14:tracePt t="85405" x="6794500" y="5048250"/>
          <p14:tracePt t="85418" x="6794500" y="5073650"/>
          <p14:tracePt t="85433" x="6794500" y="5099050"/>
          <p14:tracePt t="85448" x="6794500" y="5130800"/>
          <p14:tracePt t="85472" x="6788150" y="5156200"/>
          <p14:tracePt t="85486" x="6788150" y="5187950"/>
          <p14:tracePt t="85500" x="6788150" y="5219700"/>
          <p14:tracePt t="85509" x="6788150" y="5232400"/>
          <p14:tracePt t="85526" x="6788150" y="5251450"/>
          <p14:tracePt t="85547" x="6781800" y="5283200"/>
          <p14:tracePt t="85562" x="6781800" y="5295900"/>
          <p14:tracePt t="85576" x="6781800" y="5327650"/>
          <p14:tracePt t="85594" x="6781800" y="5359400"/>
          <p14:tracePt t="85611" x="6781800" y="5384800"/>
          <p14:tracePt t="85629" x="6775450" y="5416550"/>
          <p14:tracePt t="85643" x="6775450" y="5441950"/>
          <p14:tracePt t="85660" x="6775450" y="5473700"/>
          <p14:tracePt t="85675" x="6775450" y="5480050"/>
          <p14:tracePt t="85702" x="6775450" y="5492750"/>
          <p14:tracePt t="85717" x="6775450" y="5505450"/>
          <p14:tracePt t="85747" x="6775450" y="5511800"/>
          <p14:tracePt t="85798" x="6769100" y="5511800"/>
          <p14:tracePt t="85813" x="6769100" y="5518150"/>
          <p14:tracePt t="85971" x="6762750" y="5518150"/>
          <p14:tracePt t="86169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Stretch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Change speed of audio playback without affecting pitch</a:t>
            </a:r>
          </a:p>
          <a:p>
            <a:r>
              <a:rPr lang="en-US" dirty="0" smtClean="0"/>
              <a:t>Audio editing: adjust audio to fit a specific timeline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10.9b</a:t>
            </a:r>
            <a:endParaRPr lang="en-US" dirty="0"/>
          </a:p>
          <a:p>
            <a:pPr lvl="1"/>
            <a:r>
              <a:rPr lang="en-US" dirty="0"/>
              <a:t>Adjust </a:t>
            </a:r>
            <a:r>
              <a:rPr lang="en-US" dirty="0" smtClean="0"/>
              <a:t>play time</a:t>
            </a:r>
            <a:endParaRPr lang="en-US" dirty="0"/>
          </a:p>
          <a:p>
            <a:r>
              <a:rPr lang="en-US" dirty="0"/>
              <a:t>See audio files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24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60" y="274320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5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92"/>
    </mc:Choice>
    <mc:Fallback>
      <p:transition spd="slow" advTm="6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Tremolo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Amplitude modulation of audio signal (i.e. changing volume of signal)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1+</m:t>
                        </m:r>
                        <m:r>
                          <a:rPr lang="en-US" b="0" i="1" smtClean="0">
                            <a:latin typeface="Cambria Math"/>
                          </a:rPr>
                          <m:t>𝐴𝑀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dirty="0" smtClean="0"/>
                  <a:t> – max modulation amplitude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– slow modulation oscillator</a:t>
                </a:r>
              </a:p>
              <a:p>
                <a:endParaRPr lang="en-US" dirty="0" smtClean="0"/>
              </a:p>
              <a:p>
                <a:pPr lvl="1"/>
                <a:endParaRPr lang="en-US" b="0" i="1" dirty="0" smtClean="0">
                  <a:latin typeface="Cambria Math"/>
                </a:endParaRPr>
              </a:p>
              <a:p>
                <a:pPr lvl="1"/>
                <a:endParaRPr lang="en-US" b="0" i="1" dirty="0" smtClean="0">
                  <a:latin typeface="Cambria Math"/>
                </a:endParaRPr>
              </a:p>
              <a:p>
                <a:pPr lvl="1"/>
                <a:endParaRPr lang="en-US" b="0" i="1" dirty="0" smtClean="0">
                  <a:latin typeface="Cambria Math"/>
                </a:endParaRPr>
              </a:p>
              <a:p>
                <a:pPr lvl="1"/>
                <a:endParaRPr lang="en-US" b="0" i="1" dirty="0" smtClean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(2</m:t>
                        </m:r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𝑛𝑇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en-US" b="0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 smtClean="0"/>
                  <a:t> - modulation rate</a:t>
                </a:r>
              </a:p>
              <a:p>
                <a:r>
                  <a:rPr lang="en-US" dirty="0" smtClean="0">
                    <a:hlinkClick r:id="rId5"/>
                  </a:rPr>
                  <a:t>Video examples</a:t>
                </a:r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6"/>
                <a:stretch>
                  <a:fillRect t="-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Example 10.10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=1 </m:t>
                    </m:r>
                    <m:r>
                      <a:rPr lang="en-US" b="0" i="1" smtClean="0">
                        <a:latin typeface="Cambria Math"/>
                      </a:rPr>
                      <m:t>𝐻𝑧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White noise input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=8000 </m:t>
                    </m:r>
                    <m:r>
                      <a:rPr lang="en-US" b="0" i="1" smtClean="0">
                        <a:latin typeface="Cambria Math"/>
                      </a:rPr>
                      <m:t>𝐻𝑧</m:t>
                    </m:r>
                  </m:oMath>
                </a14:m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7"/>
                <a:stretch>
                  <a:fillRect t="-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27432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475488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" y="3684270"/>
            <a:ext cx="42957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02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824"/>
    </mc:Choice>
    <mc:Fallback>
      <p:transition spd="slow" advTm="9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240" x="6762750" y="5518150"/>
          <p14:tracePt t="20284" x="6762750" y="5511800"/>
          <p14:tracePt t="20305" x="6756400" y="5511800"/>
          <p14:tracePt t="20322" x="6756400" y="5505450"/>
          <p14:tracePt t="20337" x="6743700" y="5486400"/>
          <p14:tracePt t="20351" x="6724650" y="5467350"/>
          <p14:tracePt t="20366" x="6699250" y="5448300"/>
          <p14:tracePt t="20389" x="6648450" y="5422900"/>
          <p14:tracePt t="20405" x="6572250" y="5410200"/>
          <p14:tracePt t="20419" x="6508750" y="5391150"/>
          <p14:tracePt t="20425" x="6483350" y="5391150"/>
          <p14:tracePt t="20440" x="6432550" y="5384800"/>
          <p14:tracePt t="20463" x="6400800" y="5384800"/>
          <p14:tracePt t="20478" x="6381750" y="5378450"/>
          <p14:tracePt t="20493" x="6324600" y="5372100"/>
          <p14:tracePt t="20507" x="6242050" y="5346700"/>
          <p14:tracePt t="20532" x="6096000" y="5295900"/>
          <p14:tracePt t="20545" x="5892800" y="5207000"/>
          <p14:tracePt t="20559" x="5708650" y="5118100"/>
          <p14:tracePt t="20574" x="5632450" y="5067300"/>
          <p14:tracePt t="20585" x="5619750" y="5054600"/>
          <p14:tracePt t="20607" x="5556250" y="4991100"/>
          <p14:tracePt t="20622" x="5486400" y="4921250"/>
          <p14:tracePt t="20636" x="5435600" y="4864100"/>
          <p14:tracePt t="20652" x="5384800" y="4794250"/>
          <p14:tracePt t="20669" x="5346700" y="4730750"/>
          <p14:tracePt t="20689" x="5295900" y="4667250"/>
          <p14:tracePt t="20704" x="5232400" y="4591050"/>
          <p14:tracePt t="20719" x="5181600" y="4527550"/>
          <p14:tracePt t="20736" x="5099050" y="4451350"/>
          <p14:tracePt t="20753" x="5041900" y="4400550"/>
          <p14:tracePt t="20769" x="4921250" y="4318000"/>
          <p14:tracePt t="20786" x="4756150" y="4222750"/>
          <p14:tracePt t="20804" x="4572000" y="4140200"/>
          <p14:tracePt t="20820" x="4330700" y="4025900"/>
          <p14:tracePt t="20854" x="4216400" y="3968750"/>
          <p14:tracePt t="20870" x="4114800" y="3911600"/>
          <p14:tracePt t="20887" x="3911600" y="3810000"/>
          <p14:tracePt t="20904" x="3886200" y="3790950"/>
          <p14:tracePt t="20920" x="3778250" y="3714750"/>
          <p14:tracePt t="20936" x="3721100" y="3644900"/>
          <p14:tracePt t="20953" x="3651250" y="3575050"/>
          <p14:tracePt t="20970" x="3562350" y="3467100"/>
          <p14:tracePt t="20989" x="3486150" y="3371850"/>
          <p14:tracePt t="21004" x="3422650" y="3289300"/>
          <p14:tracePt t="21019" x="3359150" y="3200400"/>
          <p14:tracePt t="21036" x="3321050" y="3143250"/>
          <p14:tracePt t="21053" x="3263900" y="3067050"/>
          <p14:tracePt t="21069" x="3251200" y="3041650"/>
          <p14:tracePt t="21086" x="3232150" y="2984500"/>
          <p14:tracePt t="21104" x="3206750" y="2908300"/>
          <p14:tracePt t="21122" x="3206750" y="2863850"/>
          <p14:tracePt t="21141" x="3219450" y="2832100"/>
          <p14:tracePt t="21157" x="3232150" y="2813050"/>
          <p14:tracePt t="21174" x="3251200" y="2794000"/>
          <p14:tracePt t="21189" x="3314700" y="2762250"/>
          <p14:tracePt t="21211" x="3409950" y="2730500"/>
          <p14:tracePt t="21233" x="3479800" y="2711450"/>
          <p14:tracePt t="21247" x="3530600" y="2705100"/>
          <p14:tracePt t="21262" x="3600450" y="2698750"/>
          <p14:tracePt t="21284" x="3663950" y="2698750"/>
          <p14:tracePt t="21299" x="3695700" y="2692400"/>
          <p14:tracePt t="21313" x="3708400" y="2692400"/>
          <p14:tracePt t="21404" x="3702050" y="2692400"/>
          <p14:tracePt t="21418" x="3689350" y="2692400"/>
          <p14:tracePt t="21440" x="3663950" y="2692400"/>
          <p14:tracePt t="21456" x="3625850" y="2692400"/>
          <p14:tracePt t="21472" x="3568700" y="2692400"/>
          <p14:tracePt t="21486" x="3524250" y="2679700"/>
          <p14:tracePt t="21507" x="3505200" y="2679700"/>
          <p14:tracePt t="21523" x="3492500" y="2679700"/>
          <p14:tracePt t="21548" x="3479800" y="2673350"/>
          <p14:tracePt t="21642" x="3492500" y="2667000"/>
          <p14:tracePt t="21664" x="3517900" y="2660650"/>
          <p14:tracePt t="21680" x="3524250" y="2660650"/>
          <p14:tracePt t="21688" x="3536950" y="2660650"/>
          <p14:tracePt t="21703" x="3556000" y="2660650"/>
          <p14:tracePt t="21720" x="3562350" y="2660650"/>
          <p14:tracePt t="21736" x="3581400" y="2660650"/>
          <p14:tracePt t="21756" x="3587750" y="2660650"/>
          <p14:tracePt t="21926" x="3594100" y="2660650"/>
          <p14:tracePt t="21943" x="3600450" y="2660650"/>
          <p14:tracePt t="22335" x="3600450" y="2654300"/>
          <p14:tracePt t="22365" x="3594100" y="2654300"/>
          <p14:tracePt t="22381" x="3581400" y="2647950"/>
          <p14:tracePt t="22394" x="3568700" y="2647950"/>
          <p14:tracePt t="22419" x="3530600" y="2641600"/>
          <p14:tracePt t="22432" x="3486150" y="2628900"/>
          <p14:tracePt t="22447" x="3416300" y="2622550"/>
          <p14:tracePt t="22461" x="3346450" y="2609850"/>
          <p14:tracePt t="22472" x="3340100" y="2609850"/>
          <p14:tracePt t="22492" x="3276600" y="2609850"/>
          <p14:tracePt t="22508" x="3187700" y="2609850"/>
          <p14:tracePt t="22524" x="3124200" y="2603500"/>
          <p14:tracePt t="22540" x="3060700" y="2603500"/>
          <p14:tracePt t="22559" x="3028950" y="2603500"/>
          <p14:tracePt t="22576" x="2965450" y="2603500"/>
          <p14:tracePt t="22593" x="2914650" y="2603500"/>
          <p14:tracePt t="22607" x="2889250" y="2603500"/>
          <p14:tracePt t="22623" x="2870200" y="2603500"/>
          <p14:tracePt t="22649" x="2800350" y="2603500"/>
          <p14:tracePt t="22664" x="2749550" y="2603500"/>
          <p14:tracePt t="22679" x="2698750" y="2603500"/>
          <p14:tracePt t="22694" x="2635250" y="2603500"/>
          <p14:tracePt t="22716" x="2578100" y="2603500"/>
          <p14:tracePt t="22731" x="2527300" y="2603500"/>
          <p14:tracePt t="22746" x="2463800" y="2603500"/>
          <p14:tracePt t="22762" x="2406650" y="2603500"/>
          <p14:tracePt t="22792" x="2343150" y="2603500"/>
          <p14:tracePt t="22807" x="2298700" y="2603500"/>
          <p14:tracePt t="22821" x="2273300" y="2609850"/>
          <p14:tracePt t="22836" x="2260600" y="2609850"/>
          <p14:tracePt t="22851" x="2241550" y="2609850"/>
          <p14:tracePt t="22978" x="2247900" y="2616200"/>
          <p14:tracePt t="22992" x="2254250" y="2616200"/>
          <p14:tracePt t="23016" x="2286000" y="2622550"/>
          <p14:tracePt t="23032" x="2330450" y="2628900"/>
          <p14:tracePt t="23044" x="2374900" y="2635250"/>
          <p14:tracePt t="23060" x="2451100" y="2654300"/>
          <p14:tracePt t="23081" x="2527300" y="2660650"/>
          <p14:tracePt t="23095" x="2603500" y="2679700"/>
          <p14:tracePt t="23107" x="2622550" y="2686050"/>
          <p14:tracePt t="23123" x="2705100" y="2692400"/>
          <p14:tracePt t="23139" x="2781300" y="2698750"/>
          <p14:tracePt t="23161" x="2825750" y="2705100"/>
          <p14:tracePt t="23173" x="2882900" y="2717800"/>
          <p14:tracePt t="23190" x="2933700" y="2724150"/>
          <p14:tracePt t="23206" x="2971800" y="2730500"/>
          <p14:tracePt t="23223" x="3022600" y="2730500"/>
          <p14:tracePt t="23239" x="3054350" y="2736850"/>
          <p14:tracePt t="23257" x="3060700" y="2736850"/>
          <p14:tracePt t="23274" x="3098800" y="2736850"/>
          <p14:tracePt t="23294" x="3149600" y="2736850"/>
          <p14:tracePt t="23313" x="3168650" y="2736850"/>
          <p14:tracePt t="23329" x="3232150" y="2736850"/>
          <p14:tracePt t="23344" x="3282950" y="2736850"/>
          <p14:tracePt t="23359" x="3346450" y="2736850"/>
          <p14:tracePt t="23375" x="3397250" y="2736850"/>
          <p14:tracePt t="23394" x="3454400" y="2736850"/>
          <p14:tracePt t="23412" x="3498850" y="2736850"/>
          <p14:tracePt t="23433" x="3530600" y="2736850"/>
          <p14:tracePt t="23447" x="3549650" y="2736850"/>
          <p14:tracePt t="23515" x="3556000" y="2736850"/>
          <p14:tracePt t="23724" x="3549650" y="2736850"/>
          <p14:tracePt t="23746" x="3536950" y="2730500"/>
          <p14:tracePt t="23768" x="3530600" y="2730500"/>
          <p14:tracePt t="23784" x="3517900" y="2730500"/>
          <p14:tracePt t="23799" x="3511550" y="2730500"/>
          <p14:tracePt t="23813" x="3492500" y="2724150"/>
          <p14:tracePt t="23835" x="3460750" y="2724150"/>
          <p14:tracePt t="23850" x="3416300" y="2717800"/>
          <p14:tracePt t="23865" x="3371850" y="2717800"/>
          <p14:tracePt t="23880" x="3327400" y="2705100"/>
          <p14:tracePt t="23887" x="3302000" y="2705100"/>
          <p14:tracePt t="23911" x="3238500" y="2705100"/>
          <p14:tracePt t="23924" x="3181350" y="2705100"/>
          <p14:tracePt t="23940" x="3130550" y="2705100"/>
          <p14:tracePt t="23954" x="3067050" y="2705100"/>
          <p14:tracePt t="23970" x="3022600" y="2705100"/>
          <p14:tracePt t="23991" x="2971800" y="2711450"/>
          <p14:tracePt t="24006" x="2914650" y="2711450"/>
          <p14:tracePt t="24021" x="2863850" y="2711450"/>
          <p14:tracePt t="24036" x="2832100" y="2711450"/>
          <p14:tracePt t="24068" x="2755900" y="2711450"/>
          <p14:tracePt t="24081" x="2711450" y="2711450"/>
          <p14:tracePt t="24097" x="2660650" y="2711450"/>
          <p14:tracePt t="24114" x="2603500" y="2711450"/>
          <p14:tracePt t="24134" x="2584450" y="2711450"/>
          <p14:tracePt t="24150" x="2533650" y="2711450"/>
          <p14:tracePt t="24162" x="2470150" y="2711450"/>
          <p14:tracePt t="24178" x="2419350" y="2711450"/>
          <p14:tracePt t="24192" x="2381250" y="2711450"/>
          <p14:tracePt t="24223" x="2317750" y="2711450"/>
          <p14:tracePt t="24238" x="2273300" y="2711450"/>
          <p14:tracePt t="24252" x="2222500" y="2711450"/>
          <p14:tracePt t="24269" x="2203450" y="2711450"/>
          <p14:tracePt t="24372" x="2203450" y="2705100"/>
          <p14:tracePt t="24395" x="2209800" y="2705100"/>
          <p14:tracePt t="24410" x="2216150" y="2698750"/>
          <p14:tracePt t="24434" x="2241550" y="2692400"/>
          <p14:tracePt t="24447" x="2279650" y="2686050"/>
          <p14:tracePt t="24462" x="2317750" y="2686050"/>
          <p14:tracePt t="24476" x="2381250" y="2686050"/>
          <p14:tracePt t="24491" x="2451100" y="2679700"/>
          <p14:tracePt t="24521" x="2540000" y="2679700"/>
          <p14:tracePt t="24536" x="2616200" y="2679700"/>
          <p14:tracePt t="24553" x="2679700" y="2679700"/>
          <p14:tracePt t="24567" x="2762250" y="2679700"/>
          <p14:tracePt t="24589" x="2838450" y="2679700"/>
          <p14:tracePt t="24603" x="2921000" y="2679700"/>
          <p14:tracePt t="24618" x="2971800" y="2679700"/>
          <p14:tracePt t="24634" x="3035300" y="2679700"/>
          <p14:tracePt t="24655" x="3060700" y="2679700"/>
          <p14:tracePt t="24663" x="3111500" y="2679700"/>
          <p14:tracePt t="24677" x="3136900" y="2679700"/>
          <p14:tracePt t="24693" x="3168650" y="2679700"/>
          <p14:tracePt t="24707" x="3206750" y="2679700"/>
          <p14:tracePt t="24730" x="3213100" y="2679700"/>
          <p14:tracePt t="24746" x="3219450" y="2679700"/>
          <p14:tracePt t="24775" x="3232150" y="2679700"/>
          <p14:tracePt t="24790" x="3238500" y="2679700"/>
          <p14:tracePt t="24804" x="3251200" y="2679700"/>
          <p14:tracePt t="24828" x="3257550" y="2679700"/>
          <p14:tracePt t="24835" x="3263900" y="2679700"/>
          <p14:tracePt t="24851" x="3270250" y="2679700"/>
          <p14:tracePt t="24968" x="3263900" y="2679700"/>
          <p14:tracePt t="24984" x="3244850" y="2679700"/>
          <p14:tracePt t="24990" x="3232150" y="2679700"/>
          <p14:tracePt t="25008" x="3213100" y="2679700"/>
          <p14:tracePt t="25021" x="3206750" y="2679700"/>
          <p14:tracePt t="25044" x="3194050" y="2679700"/>
          <p14:tracePt t="25059" x="3175000" y="2679700"/>
          <p14:tracePt t="25089" x="3162300" y="2679700"/>
          <p14:tracePt t="25125" x="3155950" y="2679700"/>
          <p14:tracePt t="25185" x="3136900" y="2679700"/>
          <p14:tracePt t="25202" x="3117850" y="2679700"/>
          <p14:tracePt t="25216" x="3073400" y="2686050"/>
          <p14:tracePt t="25230" x="3028950" y="2686050"/>
          <p14:tracePt t="25244" x="2978150" y="2686050"/>
          <p14:tracePt t="25268" x="2927350" y="2686050"/>
          <p14:tracePt t="25284" x="2851150" y="2692400"/>
          <p14:tracePt t="25297" x="2787650" y="2692400"/>
          <p14:tracePt t="25312" x="2698750" y="2692400"/>
          <p14:tracePt t="25329" x="2679700" y="2692400"/>
          <p14:tracePt t="25342" x="2597150" y="2692400"/>
          <p14:tracePt t="25357" x="2520950" y="2692400"/>
          <p14:tracePt t="25371" x="2438400" y="2692400"/>
          <p14:tracePt t="25389" x="2362200" y="2692400"/>
          <p14:tracePt t="25408" x="2286000" y="2692400"/>
          <p14:tracePt t="25423" x="2241550" y="2692400"/>
          <p14:tracePt t="25437" x="2178050" y="2692400"/>
          <p14:tracePt t="25454" x="2139950" y="2692400"/>
          <p14:tracePt t="25466" x="2095500" y="2692400"/>
          <p14:tracePt t="25485" x="2063750" y="2692400"/>
          <p14:tracePt t="25500" x="2006600" y="2692400"/>
          <p14:tracePt t="25517" x="1943100" y="2692400"/>
          <p14:tracePt t="25531" x="1892300" y="2692400"/>
          <p14:tracePt t="25548" x="1835150" y="2679700"/>
          <p14:tracePt t="25569" x="1752600" y="2679700"/>
          <p14:tracePt t="25583" x="1670050" y="2673350"/>
          <p14:tracePt t="25599" x="1606550" y="2673350"/>
          <p14:tracePt t="25618" x="1536700" y="2667000"/>
          <p14:tracePt t="25649" x="1517650" y="2660650"/>
          <p14:tracePt t="25668" x="1466850" y="2660650"/>
          <p14:tracePt t="25809" x="1473200" y="2660650"/>
          <p14:tracePt t="25825" x="1485900" y="2660650"/>
          <p14:tracePt t="25839" x="1498600" y="2654300"/>
          <p14:tracePt t="25863" x="1511300" y="2654300"/>
          <p14:tracePt t="25878" x="1530350" y="2654300"/>
          <p14:tracePt t="25893" x="1555750" y="2654300"/>
          <p14:tracePt t="25908" x="1568450" y="2654300"/>
          <p14:tracePt t="25930" x="1593850" y="2654300"/>
          <p14:tracePt t="25948" x="1625600" y="2654300"/>
          <p14:tracePt t="25954" x="1638300" y="2654300"/>
          <p14:tracePt t="25969" x="1670050" y="2654300"/>
          <p14:tracePt t="25985" x="1701800" y="2660650"/>
          <p14:tracePt t="26005" x="1727200" y="2667000"/>
          <p14:tracePt t="26020" x="1765300" y="2673350"/>
          <p14:tracePt t="26036" x="1809750" y="2679700"/>
          <p14:tracePt t="26052" x="1860550" y="2698750"/>
          <p14:tracePt t="26066" x="1917700" y="2711450"/>
          <p14:tracePt t="26095" x="1987550" y="2736850"/>
          <p14:tracePt t="26109" x="2057400" y="2749550"/>
          <p14:tracePt t="26125" x="2108200" y="2762250"/>
          <p14:tracePt t="26141" x="2152650" y="2774950"/>
          <p14:tracePt t="26162" x="2209800" y="2781300"/>
          <p14:tracePt t="26176" x="2266950" y="2800350"/>
          <p14:tracePt t="26192" x="2311400" y="2806700"/>
          <p14:tracePt t="26207" x="2355850" y="2813050"/>
          <p14:tracePt t="26229" x="2406650" y="2819400"/>
          <p14:tracePt t="26244" x="2463800" y="2832100"/>
          <p14:tracePt t="26252" x="2489200" y="2838450"/>
          <p14:tracePt t="26269" x="2520950" y="2844800"/>
          <p14:tracePt t="26281" x="2540000" y="2844800"/>
          <p14:tracePt t="26302" x="2571750" y="2851150"/>
          <p14:tracePt t="26318" x="2628900" y="2857500"/>
          <p14:tracePt t="26335" x="2654300" y="2863850"/>
          <p14:tracePt t="26362" x="2660650" y="2863850"/>
          <p14:tracePt t="26386" x="2679700" y="2870200"/>
          <p14:tracePt t="26400" x="2686050" y="2870200"/>
          <p14:tracePt t="26474" x="2711450" y="2870200"/>
          <p14:tracePt t="26490" x="2730500" y="2870200"/>
          <p14:tracePt t="26504" x="2762250" y="2870200"/>
          <p14:tracePt t="26526" x="2806700" y="2870200"/>
          <p14:tracePt t="26536" x="2851150" y="2870200"/>
          <p14:tracePt t="26551" x="2876550" y="2870200"/>
          <p14:tracePt t="26566" x="2908300" y="2870200"/>
          <p14:tracePt t="26582" x="2946400" y="2870200"/>
          <p14:tracePt t="26602" x="2990850" y="2870200"/>
          <p14:tracePt t="26615" x="3016250" y="2870200"/>
          <p14:tracePt t="26633" x="3048000" y="2870200"/>
          <p14:tracePt t="26649" x="3067050" y="2870200"/>
          <p14:tracePt t="26665" x="3079750" y="2870200"/>
          <p14:tracePt t="26685" x="3086100" y="2870200"/>
          <p14:tracePt t="26853" x="3092450" y="2863850"/>
          <p14:tracePt t="26869" x="3098800" y="2863850"/>
          <p14:tracePt t="26876" x="3111500" y="2857500"/>
          <p14:tracePt t="26892" x="3136900" y="2857500"/>
          <p14:tracePt t="26907" x="3175000" y="2851150"/>
          <p14:tracePt t="26929" x="3232150" y="2844800"/>
          <p14:tracePt t="26944" x="3282950" y="2838450"/>
          <p14:tracePt t="26958" x="3308350" y="2832100"/>
          <p14:tracePt t="26973" x="3365500" y="2819400"/>
          <p14:tracePt t="26996" x="3390900" y="2813050"/>
          <p14:tracePt t="27012" x="3403600" y="2813050"/>
          <p14:tracePt t="27057" x="3409950" y="2813050"/>
          <p14:tracePt t="27115" x="3416300" y="2813050"/>
          <p14:tracePt t="27168" x="3422650" y="2813050"/>
          <p14:tracePt t="27184" x="3422650" y="2806700"/>
          <p14:tracePt t="27213" x="3435350" y="2806700"/>
          <p14:tracePt t="27339" x="3435350" y="2800350"/>
          <p14:tracePt t="27415" x="3435350" y="2794000"/>
          <p14:tracePt t="27504" x="3435350" y="2787650"/>
          <p14:tracePt t="27541" x="3441700" y="2787650"/>
          <p14:tracePt t="27556" x="3441700" y="2781300"/>
          <p14:tracePt t="27638" x="3441700" y="2768600"/>
          <p14:tracePt t="27661" x="3429000" y="2743200"/>
          <p14:tracePt t="27666" x="3422650" y="2730500"/>
          <p14:tracePt t="27684" x="3371850" y="2705100"/>
          <p14:tracePt t="27700" x="3289300" y="2679700"/>
          <p14:tracePt t="27716" x="3200400" y="2654300"/>
          <p14:tracePt t="27735" x="3130550" y="2635250"/>
          <p14:tracePt t="27752" x="3048000" y="2616200"/>
          <p14:tracePt t="27765" x="2971800" y="2609850"/>
          <p14:tracePt t="27781" x="2908300" y="2590800"/>
          <p14:tracePt t="27802" x="2844800" y="2590800"/>
          <p14:tracePt t="27818" x="2800350" y="2584450"/>
          <p14:tracePt t="27832" x="2774950" y="2584450"/>
          <p14:tracePt t="27849" x="2743200" y="2584450"/>
          <p14:tracePt t="27866" x="2698750" y="2584450"/>
          <p14:tracePt t="27882" x="2686050" y="2584450"/>
          <p14:tracePt t="27899" x="2647950" y="2597150"/>
          <p14:tracePt t="27916" x="2590800" y="2603500"/>
          <p14:tracePt t="27936" x="2527300" y="2616200"/>
          <p14:tracePt t="27958" x="2489200" y="2628900"/>
          <p14:tracePt t="27972" x="2425700" y="2647950"/>
          <p14:tracePt t="27982" x="2419350" y="2647950"/>
          <p14:tracePt t="27998" x="2381250" y="2660650"/>
          <p14:tracePt t="28015" x="2355850" y="2667000"/>
          <p14:tracePt t="28034" x="2305050" y="2673350"/>
          <p14:tracePt t="28049" x="2247900" y="2692400"/>
          <p14:tracePt t="28066" x="2228850" y="2692400"/>
          <p14:tracePt t="28081" x="2209800" y="2698750"/>
          <p14:tracePt t="28101" x="2203450" y="2698750"/>
          <p14:tracePt t="28118" x="2184400" y="2705100"/>
          <p14:tracePt t="28235" x="2190750" y="2705100"/>
          <p14:tracePt t="28256" x="2209800" y="2692400"/>
          <p14:tracePt t="28271" x="2235200" y="2673350"/>
          <p14:tracePt t="28286" x="2286000" y="2647950"/>
          <p14:tracePt t="28293" x="2317750" y="2635250"/>
          <p14:tracePt t="28308" x="2374900" y="2616200"/>
          <p14:tracePt t="28332" x="2413000" y="2603500"/>
          <p14:tracePt t="28346" x="2476500" y="2590800"/>
          <p14:tracePt t="28360" x="2533650" y="2578100"/>
          <p14:tracePt t="28376" x="2578100" y="2571750"/>
          <p14:tracePt t="28397" x="2597150" y="2565400"/>
          <p14:tracePt t="28427" x="2616200" y="2565400"/>
          <p14:tracePt t="28471" x="2622550" y="2565400"/>
          <p14:tracePt t="28502" x="2628900" y="2571750"/>
          <p14:tracePt t="28519" x="2635250" y="2578100"/>
          <p14:tracePt t="28533" x="2654300" y="2578100"/>
          <p14:tracePt t="28555" x="2679700" y="2590800"/>
          <p14:tracePt t="28569" x="2686050" y="2590800"/>
          <p14:tracePt t="28585" x="2711450" y="2597150"/>
          <p14:tracePt t="28600" x="2730500" y="2603500"/>
          <p14:tracePt t="28608" x="2743200" y="2603500"/>
          <p14:tracePt t="28630" x="2755900" y="2609850"/>
          <p14:tracePt t="28696" x="2743200" y="2609850"/>
          <p14:tracePt t="28712" x="2717800" y="2609850"/>
          <p14:tracePt t="28726" x="2654300" y="2603500"/>
          <p14:tracePt t="28740" x="2609850" y="2603500"/>
          <p14:tracePt t="28756" x="2603500" y="2603500"/>
          <p14:tracePt t="28832" x="2609850" y="2603500"/>
          <p14:tracePt t="28853" x="2622550" y="2603500"/>
          <p14:tracePt t="28869" x="2673350" y="2603500"/>
          <p14:tracePt t="28884" x="2755900" y="2616200"/>
          <p14:tracePt t="28898" x="2813050" y="2616200"/>
          <p14:tracePt t="28927" x="2863850" y="2622550"/>
          <p14:tracePt t="28942" x="2870200" y="2622550"/>
          <p14:tracePt t="29025" x="2851150" y="2628900"/>
          <p14:tracePt t="29040" x="2819400" y="2641600"/>
          <p14:tracePt t="29054" x="2787650" y="2647950"/>
          <p14:tracePt t="29077" x="2774950" y="2654300"/>
          <p14:tracePt t="29152" x="2825750" y="2660650"/>
          <p14:tracePt t="29168" x="2908300" y="2667000"/>
          <p14:tracePt t="29213" x="2908300" y="2673350"/>
          <p14:tracePt t="29235" x="2895600" y="2673350"/>
          <p14:tracePt t="29240" x="2889250" y="2673350"/>
          <p14:tracePt t="29255" x="2832100" y="2673350"/>
          <p14:tracePt t="29271" x="2768600" y="2673350"/>
          <p14:tracePt t="29291" x="2743200" y="2673350"/>
          <p14:tracePt t="29336" x="2749550" y="2673350"/>
          <p14:tracePt t="29351" x="2768600" y="2667000"/>
          <p14:tracePt t="29374" x="2781300" y="2667000"/>
          <p14:tracePt t="29426" x="2774950" y="2667000"/>
          <p14:tracePt t="29451" x="2743200" y="2667000"/>
          <p14:tracePt t="29464" x="2730500" y="2667000"/>
          <p14:tracePt t="29516" x="2736850" y="2667000"/>
          <p14:tracePt t="29530" x="2800350" y="2660650"/>
          <p14:tracePt t="29546" x="2889250" y="2654300"/>
          <p14:tracePt t="29591" x="2882900" y="2654300"/>
          <p14:tracePt t="29621" x="2870200" y="2654300"/>
          <p14:tracePt t="29636" x="2851150" y="2654300"/>
          <p14:tracePt t="29703" x="2863850" y="2667000"/>
          <p14:tracePt t="29709" x="2895600" y="2673350"/>
          <p14:tracePt t="29724" x="2940050" y="2686050"/>
          <p14:tracePt t="29815" x="2927350" y="2698750"/>
          <p14:tracePt t="29828" x="2908300" y="2711450"/>
          <p14:tracePt t="29843" x="2908300" y="2717800"/>
          <p14:tracePt t="29859" x="2895600" y="2724150"/>
          <p14:tracePt t="29949" x="2895600" y="2730500"/>
          <p14:tracePt t="29971" x="2895600" y="2736850"/>
          <p14:tracePt t="30000" x="2895600" y="2743200"/>
          <p14:tracePt t="30017" x="2901950" y="2749550"/>
          <p14:tracePt t="30045" x="2914650" y="2762250"/>
          <p14:tracePt t="30061" x="2933700" y="2781300"/>
          <p14:tracePt t="30076" x="2952750" y="2800350"/>
          <p14:tracePt t="30090" x="2965450" y="2819400"/>
          <p14:tracePt t="30113" x="2984500" y="2832100"/>
          <p14:tracePt t="30142" x="2984500" y="2838450"/>
          <p14:tracePt t="30218" x="2990850" y="2838450"/>
          <p14:tracePt t="30233" x="2997200" y="2838450"/>
          <p14:tracePt t="30263" x="3009900" y="2838450"/>
          <p14:tracePt t="30372" x="2984500" y="2838450"/>
          <p14:tracePt t="30387" x="2952750" y="2819400"/>
          <p14:tracePt t="30410" x="2882900" y="2813050"/>
          <p14:tracePt t="30419" x="2838450" y="2800350"/>
          <p14:tracePt t="30440" x="2806700" y="2794000"/>
          <p14:tracePt t="30454" x="2762250" y="2787650"/>
          <p14:tracePt t="30469" x="2724150" y="2774950"/>
          <p14:tracePt t="30508" x="2711450" y="2774950"/>
          <p14:tracePt t="30515" x="2705100" y="2774950"/>
          <p14:tracePt t="30530" x="2692400" y="2774950"/>
          <p14:tracePt t="30560" x="2686050" y="2774950"/>
          <p14:tracePt t="30665" x="2679700" y="2774950"/>
          <p14:tracePt t="30740" x="2686050" y="2774950"/>
          <p14:tracePt t="30754" x="2698750" y="2774950"/>
          <p14:tracePt t="30772" x="2711450" y="2774950"/>
          <p14:tracePt t="30842" x="2705100" y="2774950"/>
          <p14:tracePt t="30866" x="2679700" y="2768600"/>
          <p14:tracePt t="30880" x="2660650" y="2768600"/>
          <p14:tracePt t="30895" x="2654300" y="2768600"/>
          <p14:tracePt t="30910" x="2647950" y="2768600"/>
          <p14:tracePt t="31022" x="2654300" y="2768600"/>
          <p14:tracePt t="31380" x="2654300" y="2774950"/>
          <p14:tracePt t="31403" x="2647950" y="2787650"/>
          <p14:tracePt t="31418" x="2635250" y="2800350"/>
          <p14:tracePt t="31432" x="2628900" y="2825750"/>
          <p14:tracePt t="31440" x="2616200" y="2838450"/>
          <p14:tracePt t="31456" x="2603500" y="2863850"/>
          <p14:tracePt t="31477" x="2597150" y="2876550"/>
          <p14:tracePt t="31492" x="2584450" y="2901950"/>
          <p14:tracePt t="31508" x="2578100" y="2901950"/>
          <p14:tracePt t="31522" x="2571750" y="2908300"/>
          <p14:tracePt t="31634" x="2571750" y="2914650"/>
          <p14:tracePt t="31685" x="2571750" y="2921000"/>
          <p14:tracePt t="31715" x="2571750" y="2940050"/>
          <p14:tracePt t="31731" x="2571750" y="2946400"/>
          <p14:tracePt t="31791" x="2578100" y="2952750"/>
          <p14:tracePt t="31904" x="2578100" y="2946400"/>
          <p14:tracePt t="31918" x="2578100" y="2933700"/>
          <p14:tracePt t="31932" x="2584450" y="2901950"/>
          <p14:tracePt t="31948" x="2584450" y="2876550"/>
          <p14:tracePt t="31961" x="2584450" y="2863850"/>
          <p14:tracePt t="31984" x="2584450" y="2844800"/>
          <p14:tracePt t="31998" x="2584450" y="2819400"/>
          <p14:tracePt t="32013" x="2584450" y="2806700"/>
          <p14:tracePt t="32029" x="2584450" y="2794000"/>
          <p14:tracePt t="32043" x="2584450" y="2787650"/>
          <p14:tracePt t="32138" x="2584450" y="2781300"/>
          <p14:tracePt t="32244" x="2584450" y="2774950"/>
          <p14:tracePt t="32344" x="2590800" y="2774950"/>
          <p14:tracePt t="32472" x="2597150" y="2774950"/>
          <p14:tracePt t="32520" x="2597150" y="2781300"/>
          <p14:tracePt t="32536" x="2603500" y="2781300"/>
          <p14:tracePt t="32551" x="2603500" y="2787650"/>
          <p14:tracePt t="32581" x="2603500" y="2794000"/>
          <p14:tracePt t="32626" x="2603500" y="2800350"/>
          <p14:tracePt t="32662" x="2603500" y="2806700"/>
          <p14:tracePt t="32691" x="2603500" y="2813050"/>
          <p14:tracePt t="32723" x="2609850" y="2819400"/>
          <p14:tracePt t="32751" x="2609850" y="2825750"/>
          <p14:tracePt t="33326" x="2609850" y="2838450"/>
          <p14:tracePt t="33348" x="2609850" y="2851150"/>
          <p14:tracePt t="33364" x="2609850" y="2857500"/>
          <p14:tracePt t="33377" x="2609850" y="2889250"/>
          <p14:tracePt t="33398" x="2609850" y="2914650"/>
          <p14:tracePt t="33415" x="2609850" y="2940050"/>
          <p14:tracePt t="33431" x="2609850" y="2965450"/>
          <p14:tracePt t="33459" x="2609850" y="2971800"/>
          <p14:tracePt t="33481" x="2609850" y="2978150"/>
          <p14:tracePt t="33497" x="2609850" y="2984500"/>
          <p14:tracePt t="33504" x="2609850" y="2990850"/>
          <p14:tracePt t="33555" x="2609850" y="2997200"/>
          <p14:tracePt t="33637" x="2609850" y="3003550"/>
          <p14:tracePt t="33698" x="2609850" y="3009900"/>
          <p14:tracePt t="33729" x="2609850" y="3016250"/>
          <p14:tracePt t="33781" x="2609850" y="3028950"/>
          <p14:tracePt t="33798" x="2609850" y="3041650"/>
          <p14:tracePt t="33817" x="2609850" y="3067050"/>
          <p14:tracePt t="33831" x="2609850" y="3079750"/>
          <p14:tracePt t="33856" x="2609850" y="3092450"/>
          <p14:tracePt t="33869" x="2609850" y="3105150"/>
          <p14:tracePt t="34043" x="2622550" y="3092450"/>
          <p14:tracePt t="34056" x="2635250" y="3067050"/>
          <p14:tracePt t="34078" x="2641600" y="3054350"/>
          <p14:tracePt t="34092" x="2667000" y="3016250"/>
          <p14:tracePt t="34108" x="2698750" y="2971800"/>
          <p14:tracePt t="34115" x="2717800" y="2940050"/>
          <p14:tracePt t="34132" x="2730500" y="2921000"/>
          <p14:tracePt t="34152" x="2755900" y="2889250"/>
          <p14:tracePt t="34168" x="2787650" y="2851150"/>
          <p14:tracePt t="34183" x="2800350" y="2832100"/>
          <p14:tracePt t="34199" x="2813050" y="2819400"/>
          <p14:tracePt t="34219" x="2832100" y="2794000"/>
          <p14:tracePt t="34233" x="2838450" y="2787650"/>
          <p14:tracePt t="34310" x="2844800" y="2787650"/>
          <p14:tracePt t="34324" x="2844800" y="2781300"/>
          <p14:tracePt t="34339" x="2863850" y="2774950"/>
          <p14:tracePt t="34356" x="2863850" y="2762250"/>
          <p14:tracePt t="34496" x="2863850" y="2768600"/>
          <p14:tracePt t="34518" x="2857500" y="2774950"/>
          <p14:tracePt t="34532" x="2851150" y="2774950"/>
          <p14:tracePt t="34601" x="2844800" y="2781300"/>
          <p14:tracePt t="34653" x="2844800" y="2787650"/>
          <p14:tracePt t="34689" x="2851150" y="2794000"/>
          <p14:tracePt t="34705" x="2851150" y="2800350"/>
          <p14:tracePt t="34720" x="2863850" y="2813050"/>
          <p14:tracePt t="34743" x="2870200" y="2813050"/>
          <p14:tracePt t="34816" x="2876550" y="2819400"/>
          <p14:tracePt t="34832" x="2889250" y="2819400"/>
          <p14:tracePt t="34864" x="2889250" y="2825750"/>
          <p14:tracePt t="34877" x="2895600" y="2825750"/>
          <p14:tracePt t="34907" x="2908300" y="2832100"/>
          <p14:tracePt t="34923" x="2908300" y="2838450"/>
          <p14:tracePt t="34935" x="2927350" y="2863850"/>
          <p14:tracePt t="34951" x="2940050" y="2889250"/>
          <p14:tracePt t="34974" x="2946400" y="2921000"/>
          <p14:tracePt t="34988" x="2952750" y="2978150"/>
          <p14:tracePt t="35003" x="2952750" y="3041650"/>
          <p14:tracePt t="35018" x="2952750" y="3092450"/>
          <p14:tracePt t="35041" x="2965450" y="3136900"/>
          <p14:tracePt t="35055" x="2965450" y="3181350"/>
          <p14:tracePt t="35071" x="2965450" y="3206750"/>
          <p14:tracePt t="35081" x="2965450" y="3232150"/>
          <p14:tracePt t="35097" x="2965450" y="3263900"/>
          <p14:tracePt t="35118" x="2965450" y="3282950"/>
          <p14:tracePt t="35132" x="2965450" y="3295650"/>
          <p14:tracePt t="35148" x="2965450" y="3302000"/>
          <p14:tracePt t="35164" x="2965450" y="3308350"/>
          <p14:tracePt t="35181" x="2965450" y="3314700"/>
          <p14:tracePt t="35199" x="2965450" y="3321050"/>
          <p14:tracePt t="35472" x="0" y="0"/>
        </p14:tracePtLst>
        <p14:tracePtLst>
          <p14:tracePt t="40748" x="2965450" y="3321050"/>
          <p14:tracePt t="40796" x="2959100" y="3321050"/>
          <p14:tracePt t="40810" x="2952750" y="3321050"/>
          <p14:tracePt t="40825" x="2946400" y="3321050"/>
          <p14:tracePt t="40840" x="2946400" y="3333750"/>
          <p14:tracePt t="40861" x="2946400" y="3346450"/>
          <p14:tracePt t="40875" x="2940050" y="3352800"/>
          <p14:tracePt t="40885" x="2940050" y="3371850"/>
          <p14:tracePt t="40901" x="2933700" y="3397250"/>
          <p14:tracePt t="40918" x="2927350" y="3429000"/>
          <p14:tracePt t="40937" x="2927350" y="3460750"/>
          <p14:tracePt t="40952" x="2908300" y="3498850"/>
          <p14:tracePt t="40968" x="2908300" y="3511550"/>
          <p14:tracePt t="40985" x="2908300" y="3517900"/>
          <p14:tracePt t="41006" x="2901950" y="3530600"/>
          <p14:tracePt t="41048" x="2889250" y="3543300"/>
          <p14:tracePt t="41078" x="2870200" y="3556000"/>
          <p14:tracePt t="41093" x="2844800" y="3568700"/>
          <p14:tracePt t="41108" x="2819400" y="3594100"/>
          <p14:tracePt t="41122" x="2781300" y="3625850"/>
          <p14:tracePt t="41137" x="2743200" y="3663950"/>
          <p14:tracePt t="41158" x="2705100" y="3695700"/>
          <p14:tracePt t="41173" x="2641600" y="3746500"/>
          <p14:tracePt t="41189" x="2584450" y="3797300"/>
          <p14:tracePt t="41198" x="2571750" y="3810000"/>
          <p14:tracePt t="41210" x="2520950" y="3841750"/>
          <p14:tracePt t="41234" x="2463800" y="3886200"/>
          <p14:tracePt t="41249" x="2387600" y="3930650"/>
          <p14:tracePt t="41265" x="2336800" y="3949700"/>
          <p14:tracePt t="41279" x="2279650" y="3968750"/>
          <p14:tracePt t="41302" x="2228850" y="3987800"/>
          <p14:tracePt t="41316" x="2171700" y="3994150"/>
          <p14:tracePt t="41331" x="2127250" y="4000500"/>
          <p14:tracePt t="41346" x="2070100" y="4006850"/>
          <p14:tracePt t="41362" x="2051050" y="4006850"/>
          <p14:tracePt t="41370" x="2025650" y="4006850"/>
          <p14:tracePt t="41391" x="1974850" y="4006850"/>
          <p14:tracePt t="41406" x="1924050" y="4006850"/>
          <p14:tracePt t="41421" x="1866900" y="4013200"/>
          <p14:tracePt t="41438" x="1803400" y="4025900"/>
          <p14:tracePt t="41456" x="1752600" y="4025900"/>
          <p14:tracePt t="41472" x="1695450" y="4032250"/>
          <p14:tracePt t="41488" x="1638300" y="4038600"/>
          <p14:tracePt t="41504" x="1587500" y="4057650"/>
          <p14:tracePt t="41518" x="1568450" y="4057650"/>
          <p14:tracePt t="41535" x="1517650" y="4070350"/>
          <p14:tracePt t="41551" x="1460500" y="4076700"/>
          <p14:tracePt t="41568" x="1409700" y="4095750"/>
          <p14:tracePt t="41585" x="1365250" y="4102100"/>
          <p14:tracePt t="41601" x="1314450" y="4121150"/>
          <p14:tracePt t="41618" x="1270000" y="4140200"/>
          <p14:tracePt t="41635" x="1231900" y="4159250"/>
          <p14:tracePt t="41652" x="1174750" y="4197350"/>
          <p14:tracePt t="41668" x="1098550" y="4229100"/>
          <p14:tracePt t="41689" x="1085850" y="4241800"/>
          <p14:tracePt t="41704" x="1073150" y="4248150"/>
          <p14:tracePt t="41720" x="1054100" y="4260850"/>
          <p14:tracePt t="41735" x="1041400" y="4267200"/>
          <p14:tracePt t="41757" x="1016000" y="4279900"/>
          <p14:tracePt t="41771" x="1003300" y="4292600"/>
          <p14:tracePt t="41788" x="990600" y="4292600"/>
          <p14:tracePt t="41802" x="977900" y="4298950"/>
          <p14:tracePt t="41823" x="971550" y="4305300"/>
          <p14:tracePt t="41845" x="971550" y="4311650"/>
          <p14:tracePt t="42054" x="977900" y="4311650"/>
          <p14:tracePt t="42085" x="984250" y="4311650"/>
          <p14:tracePt t="42100" x="990600" y="4311650"/>
          <p14:tracePt t="42124" x="1003300" y="4318000"/>
          <p14:tracePt t="42279" x="1003300" y="4324350"/>
          <p14:tracePt t="42293" x="1003300" y="4330700"/>
          <p14:tracePt t="42331" x="996950" y="4343400"/>
          <p14:tracePt t="42354" x="977900" y="4356100"/>
          <p14:tracePt t="42368" x="965200" y="4368800"/>
          <p14:tracePt t="42383" x="952500" y="4368800"/>
          <p14:tracePt t="42421" x="946150" y="4375150"/>
          <p14:tracePt t="42495" x="939800" y="4375150"/>
          <p14:tracePt t="42652" x="946150" y="4375150"/>
          <p14:tracePt t="42666" x="958850" y="4368800"/>
          <p14:tracePt t="42682" x="971550" y="4362450"/>
          <p14:tracePt t="42695" x="977900" y="4362450"/>
          <p14:tracePt t="42718" x="990600" y="4356100"/>
          <p14:tracePt t="42749" x="996950" y="4356100"/>
          <p14:tracePt t="42763" x="1003300" y="4349750"/>
          <p14:tracePt t="42838" x="1009650" y="4349750"/>
          <p14:tracePt t="42874" x="1016000" y="4349750"/>
          <p14:tracePt t="42890" x="1022350" y="4349750"/>
          <p14:tracePt t="42906" x="1022350" y="4343400"/>
          <p14:tracePt t="42943" x="1035050" y="4337050"/>
          <p14:tracePt t="43135" x="1041400" y="4337050"/>
          <p14:tracePt t="43202" x="1054100" y="4337050"/>
          <p14:tracePt t="43217" x="1060450" y="4337050"/>
          <p14:tracePt t="43376" x="1066800" y="4337050"/>
          <p14:tracePt t="43397" x="1073150" y="4337050"/>
          <p14:tracePt t="43589" x="1079500" y="4337050"/>
          <p14:tracePt t="43643" x="1092200" y="4337050"/>
          <p14:tracePt t="43658" x="1098550" y="4337050"/>
          <p14:tracePt t="43674" x="1111250" y="4337050"/>
          <p14:tracePt t="43694" x="1117600" y="4337050"/>
          <p14:tracePt t="43709" x="1130300" y="4337050"/>
          <p14:tracePt t="43732" x="1143000" y="4337050"/>
          <p14:tracePt t="43747" x="1155700" y="4337050"/>
          <p14:tracePt t="43769" x="1168400" y="4337050"/>
          <p14:tracePt t="43784" x="1174750" y="4337050"/>
          <p14:tracePt t="43798" x="1181100" y="4337050"/>
          <p14:tracePt t="43813" x="1200150" y="4337050"/>
          <p14:tracePt t="43835" x="1212850" y="4337050"/>
          <p14:tracePt t="43850" x="1225550" y="4337050"/>
          <p14:tracePt t="43865" x="1250950" y="4337050"/>
          <p14:tracePt t="43888" x="1257300" y="4337050"/>
          <p14:tracePt t="43910" x="1270000" y="4337050"/>
          <p14:tracePt t="43926" x="1289050" y="4337050"/>
          <p14:tracePt t="43942" x="1295400" y="4337050"/>
          <p14:tracePt t="43955" x="1301750" y="4337050"/>
          <p14:tracePt t="43970" x="1314450" y="4337050"/>
          <p14:tracePt t="43992" x="1320800" y="4337050"/>
          <p14:tracePt t="44009" x="1333500" y="4337050"/>
          <p14:tracePt t="44029" x="1339850" y="4337050"/>
          <p14:tracePt t="44044" x="1371600" y="4343400"/>
          <p14:tracePt t="44066" x="1377950" y="4343400"/>
          <p14:tracePt t="44081" x="1403350" y="4349750"/>
          <p14:tracePt t="44096" x="1422400" y="4349750"/>
          <p14:tracePt t="44110" x="1447800" y="4356100"/>
          <p14:tracePt t="44135" x="1466850" y="4356100"/>
          <p14:tracePt t="44147" x="1492250" y="4362450"/>
          <p14:tracePt t="44163" x="1504950" y="4362450"/>
          <p14:tracePt t="44178" x="1517650" y="4362450"/>
          <p14:tracePt t="44194" x="1536700" y="4362450"/>
          <p14:tracePt t="44209" x="1543050" y="4362450"/>
          <p14:tracePt t="44226" x="1549400" y="4362450"/>
          <p14:tracePt t="44240" x="1555750" y="4362450"/>
          <p14:tracePt t="44256" x="1568450" y="4362450"/>
          <p14:tracePt t="44291" x="1574800" y="4362450"/>
          <p14:tracePt t="44336" x="1581150" y="4362450"/>
          <p14:tracePt t="44380" x="1587500" y="4362450"/>
          <p14:tracePt t="44395" x="1593850" y="4362450"/>
          <p14:tracePt t="44411" x="1606550" y="4362450"/>
          <p14:tracePt t="44433" x="1612900" y="4362450"/>
          <p14:tracePt t="44462" x="1619250" y="4362450"/>
          <p14:tracePt t="44515" x="1625600" y="4362450"/>
          <p14:tracePt t="44537" x="1631950" y="4362450"/>
          <p14:tracePt t="44588" x="1638300" y="4362450"/>
          <p14:tracePt t="44747" x="1644650" y="4362450"/>
          <p14:tracePt t="44835" x="1651000" y="4362450"/>
          <p14:tracePt t="44902" x="1651000" y="4356100"/>
          <p14:tracePt t="45125" x="1657350" y="4349750"/>
          <p14:tracePt t="45185" x="1657350" y="4337050"/>
          <p14:tracePt t="45200" x="1657350" y="4330700"/>
          <p14:tracePt t="45231" x="1663700" y="4330700"/>
          <p14:tracePt t="45251" x="1663700" y="4324350"/>
          <p14:tracePt t="45281" x="1663700" y="4318000"/>
          <p14:tracePt t="45327" x="1663700" y="4311650"/>
          <p14:tracePt t="45408" x="1670050" y="4311650"/>
          <p14:tracePt t="45597" x="1676400" y="4311650"/>
          <p14:tracePt t="45603" x="1682750" y="4324350"/>
          <p14:tracePt t="45655" x="1689100" y="4330700"/>
          <p14:tracePt t="45670" x="1689100" y="4337050"/>
          <p14:tracePt t="45685" x="1701800" y="4343400"/>
          <p14:tracePt t="45701" x="1701800" y="4349750"/>
          <p14:tracePt t="45722" x="1708150" y="4349750"/>
          <p14:tracePt t="45797" x="1708150" y="4343400"/>
          <p14:tracePt t="45812" x="1714500" y="4324350"/>
          <p14:tracePt t="45827" x="1714500" y="4311650"/>
          <p14:tracePt t="45849" x="1720850" y="4292600"/>
          <p14:tracePt t="45865" x="1727200" y="4273550"/>
          <p14:tracePt t="45878" x="1727200" y="4267200"/>
          <p14:tracePt t="45893" x="1733550" y="4248150"/>
          <p14:tracePt t="45910" x="1733550" y="4241800"/>
          <p14:tracePt t="45924" x="1739900" y="4235450"/>
          <p14:tracePt t="46005" x="1746250" y="4235450"/>
          <p14:tracePt t="46036" x="1758950" y="4241800"/>
          <p14:tracePt t="46050" x="1771650" y="4254500"/>
          <p14:tracePt t="46081" x="1784350" y="4279900"/>
          <p14:tracePt t="46096" x="1797050" y="4298950"/>
          <p14:tracePt t="46110" x="1803400" y="4311650"/>
          <p14:tracePt t="46126" x="1803400" y="4318000"/>
          <p14:tracePt t="46149" x="1816100" y="4324350"/>
          <p14:tracePt t="46162" x="1816100" y="4330700"/>
          <p14:tracePt t="46238" x="1822450" y="4318000"/>
          <p14:tracePt t="46251" x="1828800" y="4305300"/>
          <p14:tracePt t="46267" x="1841500" y="4273550"/>
          <p14:tracePt t="46284" x="1847850" y="4254500"/>
          <p14:tracePt t="46303" x="1860550" y="4229100"/>
          <p14:tracePt t="46318" x="1873250" y="4203700"/>
          <p14:tracePt t="46334" x="1885950" y="4197350"/>
          <p14:tracePt t="46350" x="1892300" y="4178300"/>
          <p14:tracePt t="46371" x="1905000" y="4171950"/>
          <p14:tracePt t="46422" x="1917700" y="4171950"/>
          <p14:tracePt t="46445" x="1930400" y="4178300"/>
          <p14:tracePt t="46460" x="1949450" y="4203700"/>
          <p14:tracePt t="46475" x="1981200" y="4235450"/>
          <p14:tracePt t="46489" x="2000250" y="4260850"/>
          <p14:tracePt t="46504" x="2025650" y="4292600"/>
          <p14:tracePt t="46527" x="2038350" y="4305300"/>
          <p14:tracePt t="46543" x="2051050" y="4311650"/>
          <p14:tracePt t="46551" x="2051050" y="4318000"/>
          <p14:tracePt t="46617" x="2063750" y="4311650"/>
          <p14:tracePt t="46632" x="2076450" y="4292600"/>
          <p14:tracePt t="46648" x="2076450" y="4286250"/>
          <p14:tracePt t="46670" x="2089150" y="4267200"/>
          <p14:tracePt t="46683" x="2101850" y="4254500"/>
          <p14:tracePt t="46701" x="2127250" y="4241800"/>
          <p14:tracePt t="46707" x="2139950" y="4235450"/>
          <p14:tracePt t="46721" x="2184400" y="4235450"/>
          <p14:tracePt t="46744" x="2273300" y="4241800"/>
          <p14:tracePt t="46758" x="2362200" y="4273550"/>
          <p14:tracePt t="46774" x="2457450" y="4311650"/>
          <p14:tracePt t="46789" x="2533650" y="4356100"/>
          <p14:tracePt t="46803" x="2603500" y="4381500"/>
          <p14:tracePt t="46825" x="2660650" y="4413250"/>
          <p14:tracePt t="46840" x="2686050" y="4419600"/>
          <p14:tracePt t="46900" x="2692400" y="4419600"/>
          <p14:tracePt t="46968" x="2698750" y="4419600"/>
          <p14:tracePt t="46997" x="2705100" y="4406900"/>
          <p14:tracePt t="47011" x="2711450" y="4400550"/>
          <p14:tracePt t="47019" x="2711450" y="4394200"/>
          <p14:tracePt t="47042" x="2717800" y="4375150"/>
          <p14:tracePt t="47060" x="2730500" y="4349750"/>
          <p14:tracePt t="47071" x="2743200" y="4318000"/>
          <p14:tracePt t="47087" x="2749550" y="4318000"/>
          <p14:tracePt t="47101" x="2762250" y="4311650"/>
          <p14:tracePt t="47125" x="2787650" y="4305300"/>
          <p14:tracePt t="47138" x="2813050" y="4305300"/>
          <p14:tracePt t="47154" x="2851150" y="4318000"/>
          <p14:tracePt t="47168" x="2882900" y="4324350"/>
          <p14:tracePt t="47201" x="2889250" y="4330700"/>
          <p14:tracePt t="47281" x="2895600" y="4330700"/>
          <p14:tracePt t="47310" x="2901950" y="4330700"/>
          <p14:tracePt t="47354" x="2908300" y="4330700"/>
          <p14:tracePt t="47906" x="2921000" y="4330700"/>
          <p14:tracePt t="47921" x="2927350" y="4324350"/>
          <p14:tracePt t="47945" x="2946400" y="4324350"/>
          <p14:tracePt t="47958" x="2971800" y="4318000"/>
          <p14:tracePt t="47966" x="2984500" y="4318000"/>
          <p14:tracePt t="47981" x="3035300" y="4318000"/>
          <p14:tracePt t="47997" x="3067050" y="4318000"/>
          <p14:tracePt t="48018" x="3124200" y="4318000"/>
          <p14:tracePt t="48033" x="3175000" y="4318000"/>
          <p14:tracePt t="48048" x="3206750" y="4318000"/>
          <p14:tracePt t="48065" x="3225800" y="4318000"/>
          <p14:tracePt t="48084" x="3251200" y="4324350"/>
          <p14:tracePt t="48099" x="3263900" y="4324350"/>
          <p14:tracePt t="48115" x="3276600" y="4324350"/>
          <p14:tracePt t="48126" x="3282950" y="4330700"/>
          <p14:tracePt t="48145" x="3289300" y="4330700"/>
          <p14:tracePt t="48160" x="3302000" y="4330700"/>
          <p14:tracePt t="48219" x="3314700" y="4330700"/>
          <p14:tracePt t="48241" x="3327400" y="4330700"/>
          <p14:tracePt t="48256" x="3340100" y="4337050"/>
          <p14:tracePt t="48271" x="3352800" y="4337050"/>
          <p14:tracePt t="48383" x="3359150" y="4337050"/>
          <p14:tracePt t="48413" x="3359150" y="4343400"/>
          <p14:tracePt t="48429" x="3365500" y="4343400"/>
          <p14:tracePt t="48473" x="3365500" y="4349750"/>
          <p14:tracePt t="48487" x="3371850" y="4349750"/>
          <p14:tracePt t="48642" x="0" y="0"/>
        </p14:tracePtLst>
        <p14:tracePtLst>
          <p14:tracePt t="78766" x="3371850" y="4343400"/>
          <p14:tracePt t="78908" x="3378200" y="4356100"/>
          <p14:tracePt t="78931" x="3390900" y="4381500"/>
          <p14:tracePt t="78947" x="3403600" y="4394200"/>
          <p14:tracePt t="78961" x="3429000" y="4425950"/>
          <p14:tracePt t="78972" x="3441700" y="4432300"/>
          <p14:tracePt t="78987" x="3454400" y="4445000"/>
          <p14:tracePt t="79002" x="3479800" y="4470400"/>
          <p14:tracePt t="79019" x="3505200" y="4502150"/>
          <p14:tracePt t="79036" x="3549650" y="4540250"/>
          <p14:tracePt t="79053" x="3575050" y="4578350"/>
          <p14:tracePt t="79069" x="3619500" y="4635500"/>
          <p14:tracePt t="79085" x="3638550" y="4673600"/>
          <p14:tracePt t="79104" x="3663950" y="4711700"/>
          <p14:tracePt t="79120" x="3676650" y="4730750"/>
          <p14:tracePt t="79136" x="3683000" y="4749800"/>
          <p14:tracePt t="79154" x="3695700" y="4794250"/>
          <p14:tracePt t="79187" x="3695700" y="4800600"/>
          <p14:tracePt t="79222" x="3695700" y="4806950"/>
          <p14:tracePt t="79243" x="3702050" y="4813300"/>
          <p14:tracePt t="79259" x="3727450" y="4845050"/>
          <p14:tracePt t="79274" x="3816350" y="4902200"/>
          <p14:tracePt t="79281" x="3873500" y="4927600"/>
          <p14:tracePt t="79297" x="4000500" y="4978400"/>
          <p14:tracePt t="79324" x="4152900" y="5022850"/>
          <p14:tracePt t="79334" x="4324350" y="5067300"/>
          <p14:tracePt t="79349" x="4451350" y="5099050"/>
          <p14:tracePt t="79364" x="4603750" y="5130800"/>
          <p14:tracePt t="79379" x="4699000" y="5143500"/>
          <p14:tracePt t="79401" x="4819650" y="5162550"/>
          <p14:tracePt t="79415" x="5003800" y="5200650"/>
          <p14:tracePt t="79431" x="5175250" y="5232400"/>
          <p14:tracePt t="79441" x="5245100" y="5251450"/>
          <p14:tracePt t="79455" x="5321300" y="5264150"/>
          <p14:tracePt t="79475" x="5429250" y="5295900"/>
          <p14:tracePt t="79490" x="5518150" y="5308600"/>
          <p14:tracePt t="79507" x="5594350" y="5334000"/>
          <p14:tracePt t="79520" x="5657850" y="5353050"/>
          <p14:tracePt t="79542" x="5708650" y="5365750"/>
          <p14:tracePt t="79558" x="5721350" y="5372100"/>
          <p14:tracePt t="79574" x="5727700" y="5372100"/>
          <p14:tracePt t="79601" x="5734050" y="5378450"/>
          <p14:tracePt t="79617" x="5746750" y="5384800"/>
          <p14:tracePt t="79631" x="5778500" y="5397500"/>
          <p14:tracePt t="79646" x="5829300" y="5422900"/>
          <p14:tracePt t="79660" x="5873750" y="5454650"/>
          <p14:tracePt t="79676" x="5892800" y="5473700"/>
          <p14:tracePt t="79698" x="5899150" y="5473700"/>
          <p14:tracePt t="79713" x="5918200" y="5499100"/>
          <p14:tracePt t="79727" x="5943600" y="5537200"/>
          <p14:tracePt t="79742" x="5988050" y="5581650"/>
          <p14:tracePt t="79758" x="6013450" y="5613400"/>
          <p14:tracePt t="79773" x="6026150" y="5632450"/>
          <p14:tracePt t="79789" x="6057900" y="5664200"/>
          <p14:tracePt t="79805" x="6064250" y="5676900"/>
          <p14:tracePt t="79820" x="6064250" y="5683250"/>
          <p14:tracePt t="80102" x="6064250" y="5670550"/>
          <p14:tracePt t="80117" x="6045200" y="5645150"/>
          <p14:tracePt t="80132" x="6026150" y="5613400"/>
          <p14:tracePt t="80154" x="6013450" y="5575300"/>
          <p14:tracePt t="80170" x="6000750" y="5556250"/>
          <p14:tracePt t="80183" x="5994400" y="5524500"/>
          <p14:tracePt t="80200" x="5988050" y="5518150"/>
          <p14:tracePt t="80311" x="5988050" y="5530850"/>
          <p14:tracePt t="80325" x="5994400" y="5562600"/>
          <p14:tracePt t="80347" x="5994400" y="5607050"/>
          <p14:tracePt t="80356" x="6000750" y="5676900"/>
          <p14:tracePt t="80373" x="6000750" y="5702300"/>
          <p14:tracePt t="80388" x="6000750" y="5753100"/>
          <p14:tracePt t="80404" x="6000750" y="5816600"/>
          <p14:tracePt t="80421" x="6000750" y="5867400"/>
          <p14:tracePt t="80437" x="6000750" y="5899150"/>
          <p14:tracePt t="80454" x="6000750" y="5943600"/>
          <p14:tracePt t="80471" x="6007100" y="5943600"/>
          <p14:tracePt t="80534" x="6007100" y="5937250"/>
          <p14:tracePt t="80540" x="6007100" y="5924550"/>
          <p14:tracePt t="80557" x="6007100" y="5905500"/>
          <p14:tracePt t="80575" x="6007100" y="5861050"/>
          <p14:tracePt t="80592" x="6007100" y="5810250"/>
          <p14:tracePt t="80608" x="6007100" y="5746750"/>
          <p14:tracePt t="80626" x="6007100" y="5727700"/>
          <p14:tracePt t="80639" x="6007100" y="5702300"/>
          <p14:tracePt t="80660" x="6007100" y="5670550"/>
          <p14:tracePt t="80676" x="6007100" y="5645150"/>
          <p14:tracePt t="80780" x="6013450" y="5657850"/>
          <p14:tracePt t="80795" x="6013450" y="5676900"/>
          <p14:tracePt t="80816" x="6019800" y="5727700"/>
          <p14:tracePt t="80833" x="6019800" y="5772150"/>
          <p14:tracePt t="80847" x="6019800" y="5848350"/>
          <p14:tracePt t="80856" x="6019800" y="5867400"/>
          <p14:tracePt t="80872" x="6026150" y="5924550"/>
          <p14:tracePt t="80893" x="6026150" y="5981700"/>
          <p14:tracePt t="80908" x="6045200" y="6026150"/>
          <p14:tracePt t="80923" x="6051550" y="6045200"/>
          <p14:tracePt t="80939" x="6051550" y="6051550"/>
          <p14:tracePt t="81063" x="6051550" y="6038850"/>
          <p14:tracePt t="81080" x="6051550" y="6032500"/>
          <p14:tracePt t="81093" x="6051550" y="6019800"/>
          <p14:tracePt t="81115" x="6057900" y="5994400"/>
          <p14:tracePt t="81129" x="6057900" y="5956300"/>
          <p14:tracePt t="81145" x="6057900" y="5899150"/>
          <p14:tracePt t="81177" x="6045200" y="5791200"/>
          <p14:tracePt t="81190" x="6038850" y="5708650"/>
          <p14:tracePt t="81207" x="6026150" y="5651500"/>
          <p14:tracePt t="81220" x="6019800" y="5594350"/>
          <p14:tracePt t="81241" x="6013450" y="5562600"/>
          <p14:tracePt t="81250" x="6007100" y="5530850"/>
          <p14:tracePt t="81272" x="6007100" y="5511800"/>
          <p14:tracePt t="81286" x="6007100" y="5461000"/>
          <p14:tracePt t="81301" x="6000750" y="5429250"/>
          <p14:tracePt t="81317" x="6000750" y="5365750"/>
          <p14:tracePt t="81332" x="6000750" y="5346700"/>
          <p14:tracePt t="81347" x="6000750" y="5295900"/>
          <p14:tracePt t="81361" x="5994400" y="5245100"/>
          <p14:tracePt t="81376" x="5994400" y="5187950"/>
          <p14:tracePt t="81393" x="5981700" y="5137150"/>
          <p14:tracePt t="81413" x="5975350" y="5080000"/>
          <p14:tracePt t="81427" x="5975350" y="5029200"/>
          <p14:tracePt t="81443" x="5975350" y="5010150"/>
          <p14:tracePt t="81481" x="5969000" y="4984750"/>
          <p14:tracePt t="81637" x="5969000" y="5003800"/>
          <p14:tracePt t="81644" x="5969000" y="5010150"/>
          <p14:tracePt t="81663" x="5975350" y="5054600"/>
          <p14:tracePt t="81680" x="5975350" y="5092700"/>
          <p14:tracePt t="81696" x="5994400" y="5162550"/>
          <p14:tracePt t="81714" x="6000750" y="5207000"/>
          <p14:tracePt t="81730" x="6007100" y="5257800"/>
          <p14:tracePt t="81746" x="6013450" y="5314950"/>
          <p14:tracePt t="81762" x="6013450" y="5346700"/>
          <p14:tracePt t="81780" x="6019800" y="5384800"/>
          <p14:tracePt t="81796" x="6032500" y="5435600"/>
          <p14:tracePt t="81814" x="6038850" y="5511800"/>
          <p14:tracePt t="81833" x="6038850" y="5530850"/>
          <p14:tracePt t="81853" x="6038850" y="5549900"/>
          <p14:tracePt t="81868" x="6045200" y="5594350"/>
          <p14:tracePt t="81883" x="6051550" y="5638800"/>
          <p14:tracePt t="81899" x="6051550" y="5645150"/>
          <p14:tracePt t="81916" x="6057900" y="5657850"/>
          <p14:tracePt t="81934" x="6057900" y="5664200"/>
          <p14:tracePt t="81952" x="6057900" y="5676900"/>
          <p14:tracePt t="81967" x="6064250" y="5695950"/>
          <p14:tracePt t="81979" x="6064250" y="5702300"/>
          <p14:tracePt t="81998" x="6070600" y="5727700"/>
          <p14:tracePt t="82013" x="6076950" y="5746750"/>
          <p14:tracePt t="82029" x="6076950" y="5765800"/>
          <p14:tracePt t="82047" x="6076950" y="5772150"/>
          <p14:tracePt t="82063" x="6076950" y="5797550"/>
          <p14:tracePt t="82080" x="6083300" y="5816600"/>
          <p14:tracePt t="82107" x="6083300" y="5822950"/>
          <p14:tracePt t="82183" x="6089650" y="5822950"/>
          <p14:tracePt t="82197" x="6089650" y="5810250"/>
          <p14:tracePt t="82210" x="6089650" y="5797550"/>
          <p14:tracePt t="82232" x="6089650" y="5772150"/>
          <p14:tracePt t="82248" x="6096000" y="5746750"/>
          <p14:tracePt t="82264" x="6102350" y="5715000"/>
          <p14:tracePt t="82272" x="6108700" y="5689600"/>
          <p14:tracePt t="82286" x="6115050" y="5645150"/>
          <p14:tracePt t="82309" x="6121400" y="5588000"/>
          <p14:tracePt t="82322" x="6134100" y="5537200"/>
          <p14:tracePt t="82337" x="6140450" y="5511800"/>
          <p14:tracePt t="82360" x="6146800" y="5467350"/>
          <p14:tracePt t="82368" x="6153150" y="5410200"/>
          <p14:tracePt t="82389" x="6159500" y="5391150"/>
          <p14:tracePt t="82405" x="6159500" y="5378450"/>
          <p14:tracePt t="82419" x="6165850" y="5346700"/>
          <p14:tracePt t="82434" x="6172200" y="5334000"/>
          <p14:tracePt t="82446" x="6178550" y="5314950"/>
          <p14:tracePt t="82467" x="6178550" y="5308600"/>
          <p14:tracePt t="82482" x="6184900" y="5302250"/>
          <p14:tracePt t="82497" x="6184900" y="5295900"/>
          <p14:tracePt t="82512" x="6184900" y="5289550"/>
          <p14:tracePt t="82548" x="6184900" y="5283200"/>
          <p14:tracePt t="82651" x="6191250" y="5283200"/>
          <p14:tracePt t="82667" x="6197600" y="5283200"/>
          <p14:tracePt t="82687" x="6210300" y="5308600"/>
          <p14:tracePt t="82702" x="6223000" y="5340350"/>
          <p14:tracePt t="82718" x="6235700" y="5365750"/>
          <p14:tracePt t="82734" x="6254750" y="5397500"/>
          <p14:tracePt t="82748" x="6261100" y="5410200"/>
          <p14:tracePt t="82764" x="6273800" y="5441950"/>
          <p14:tracePt t="82777" x="6286500" y="5473700"/>
          <p14:tracePt t="82792" x="6299200" y="5505450"/>
          <p14:tracePt t="82809" x="6311900" y="5543550"/>
          <p14:tracePt t="82830" x="6324600" y="5575300"/>
          <p14:tracePt t="82845" x="6337300" y="5594350"/>
          <p14:tracePt t="82859" x="6350000" y="5626100"/>
          <p14:tracePt t="82873" x="6356350" y="5645150"/>
          <p14:tracePt t="82899" x="6362700" y="5657850"/>
          <p14:tracePt t="82905" x="6362700" y="5664200"/>
          <p14:tracePt t="83054" x="6369050" y="5664200"/>
          <p14:tracePt t="83076" x="6369050" y="5651500"/>
          <p14:tracePt t="83090" x="6369050" y="5638800"/>
          <p14:tracePt t="83108" x="6375400" y="5600700"/>
          <p14:tracePt t="83127" x="6381750" y="5581650"/>
          <p14:tracePt t="83143" x="6388100" y="5537200"/>
          <p14:tracePt t="83157" x="6388100" y="5511800"/>
          <p14:tracePt t="83173" x="6400800" y="5480050"/>
          <p14:tracePt t="83188" x="6400800" y="5461000"/>
          <p14:tracePt t="83201" x="6400800" y="5448300"/>
          <p14:tracePt t="83217" x="6400800" y="5435600"/>
          <p14:tracePt t="83234" x="6400800" y="5422900"/>
          <p14:tracePt t="83249" x="6400800" y="5416550"/>
          <p14:tracePt t="83265" x="6407150" y="5410200"/>
          <p14:tracePt t="83285" x="6407150" y="5391150"/>
          <p14:tracePt t="83301" x="6413500" y="5378450"/>
          <p14:tracePt t="83318" x="6413500" y="5372100"/>
          <p14:tracePt t="83336" x="6413500" y="5359400"/>
          <p14:tracePt t="83351" x="6419850" y="5353050"/>
          <p14:tracePt t="83367" x="6419850" y="5340350"/>
          <p14:tracePt t="83379" x="6419850" y="5334000"/>
          <p14:tracePt t="83441" x="6426200" y="5334000"/>
          <p14:tracePt t="83486" x="6438900" y="5340350"/>
          <p14:tracePt t="83508" x="6451600" y="5365750"/>
          <p14:tracePt t="83522" x="6464300" y="5403850"/>
          <p14:tracePt t="83531" x="6470650" y="5416550"/>
          <p14:tracePt t="83547" x="6477000" y="5441950"/>
          <p14:tracePt t="83567" x="6502400" y="5492750"/>
          <p14:tracePt t="83583" x="6508750" y="5511800"/>
          <p14:tracePt t="83599" x="6527800" y="5549900"/>
          <p14:tracePt t="83614" x="6540500" y="5568950"/>
          <p14:tracePt t="83634" x="6546850" y="5588000"/>
          <p14:tracePt t="83694" x="6553200" y="5588000"/>
          <p14:tracePt t="83724" x="6565900" y="5568950"/>
          <p14:tracePt t="83738" x="6591300" y="5543550"/>
          <p14:tracePt t="83753" x="6604000" y="5486400"/>
          <p14:tracePt t="83776" x="6623050" y="5429250"/>
          <p14:tracePt t="83785" x="6629400" y="5359400"/>
          <p14:tracePt t="83805" x="6635750" y="5314950"/>
          <p14:tracePt t="83820" x="6642100" y="5270500"/>
          <p14:tracePt t="83835" x="6654800" y="5213350"/>
          <p14:tracePt t="83850" x="6654800" y="5194300"/>
          <p14:tracePt t="83863" x="6654800" y="5181600"/>
          <p14:tracePt t="83895" x="6654800" y="5175250"/>
          <p14:tracePt t="84006" x="6661150" y="5219700"/>
          <p14:tracePt t="84021" x="6673850" y="5276850"/>
          <p14:tracePt t="84036" x="6705600" y="5353050"/>
          <p14:tracePt t="84051" x="6718300" y="5429250"/>
          <p14:tracePt t="84074" x="6737350" y="5505450"/>
          <p14:tracePt t="84083" x="6743700" y="5568950"/>
          <p14:tracePt t="84103" x="6762750" y="5626100"/>
          <p14:tracePt t="84118" x="6775450" y="5670550"/>
          <p14:tracePt t="84134" x="6781800" y="5695950"/>
          <p14:tracePt t="84157" x="6788150" y="5708650"/>
          <p14:tracePt t="84246" x="6788150" y="5702300"/>
          <p14:tracePt t="84275" x="6800850" y="5670550"/>
          <p14:tracePt t="84298" x="6813550" y="5626100"/>
          <p14:tracePt t="84306" x="6838950" y="5575300"/>
          <p14:tracePt t="84320" x="6845300" y="5549900"/>
          <p14:tracePt t="84337" x="6858000" y="5505450"/>
          <p14:tracePt t="84351" x="6877050" y="5461000"/>
          <p14:tracePt t="84366" x="6889750" y="5416550"/>
          <p14:tracePt t="84381" x="6896100" y="5372100"/>
          <p14:tracePt t="84401" x="6902450" y="5359400"/>
          <p14:tracePt t="84415" x="6902450" y="5353050"/>
          <p14:tracePt t="84522" x="6908800" y="5359400"/>
          <p14:tracePt t="84544" x="6915150" y="5391150"/>
          <p14:tracePt t="84559" x="6921500" y="5448300"/>
          <p14:tracePt t="84574" x="6940550" y="5511800"/>
          <p14:tracePt t="84597" x="6946900" y="5588000"/>
          <p14:tracePt t="84605" x="6953250" y="5645150"/>
          <p14:tracePt t="84618" x="6959600" y="5657850"/>
          <p14:tracePt t="84633" x="6965950" y="5689600"/>
          <p14:tracePt t="84650" x="6972300" y="5715000"/>
          <p14:tracePt t="84665" x="6972300" y="5727700"/>
          <p14:tracePt t="84729" x="6972300" y="5721350"/>
          <p14:tracePt t="84751" x="6965950" y="5702300"/>
          <p14:tracePt t="84767" x="6953250" y="5670550"/>
          <p14:tracePt t="84782" x="6940550" y="5594350"/>
          <p14:tracePt t="84789" x="6940550" y="5556250"/>
          <p14:tracePt t="84804" x="6921500" y="5454650"/>
          <p14:tracePt t="84820" x="6915150" y="5334000"/>
          <p14:tracePt t="84843" x="6902450" y="5238750"/>
          <p14:tracePt t="84857" x="6902450" y="5200650"/>
          <p14:tracePt t="84872" x="6902450" y="5156200"/>
          <p14:tracePt t="84946" x="6902450" y="5162550"/>
          <p14:tracePt t="84969" x="6902450" y="5187950"/>
          <p14:tracePt t="84977" x="6908800" y="5264150"/>
          <p14:tracePt t="84999" x="6915150" y="5321300"/>
          <p14:tracePt t="85017" x="6921500" y="5372100"/>
          <p14:tracePt t="85028" x="6921500" y="5429250"/>
          <p14:tracePt t="85043" x="6921500" y="5480050"/>
          <p14:tracePt t="85065" x="6921500" y="5537200"/>
          <p14:tracePt t="85095" x="6921500" y="5543550"/>
          <p14:tracePt t="85171" x="6921500" y="5518150"/>
          <p14:tracePt t="85192" x="6921500" y="5486400"/>
          <p14:tracePt t="85203" x="6915150" y="5441950"/>
          <p14:tracePt t="85221" x="6915150" y="5397500"/>
          <p14:tracePt t="85236" x="6915150" y="5346700"/>
          <p14:tracePt t="85330" x="6915150" y="5372100"/>
          <p14:tracePt t="85348" x="6915150" y="5429250"/>
          <p14:tracePt t="85364" x="6934200" y="5511800"/>
          <p14:tracePt t="85377" x="6940550" y="5588000"/>
          <p14:tracePt t="85392" x="6946900" y="5664200"/>
          <p14:tracePt t="85408" x="6953250" y="5695950"/>
          <p14:tracePt t="85424" x="6965950" y="5740400"/>
          <p14:tracePt t="85454" x="6965950" y="5746750"/>
          <p14:tracePt t="85535" x="6965950" y="5734050"/>
          <p14:tracePt t="85549" x="6953250" y="5702300"/>
          <p14:tracePt t="85565" x="6953250" y="5676900"/>
          <p14:tracePt t="85580" x="6946900" y="5657850"/>
          <p14:tracePt t="85594" x="6946900" y="5619750"/>
          <p14:tracePt t="85610" x="6940550" y="5575300"/>
          <p14:tracePt t="85625" x="6934200" y="5556250"/>
          <p14:tracePt t="85715" x="6934200" y="5562600"/>
          <p14:tracePt t="85722" x="6934200" y="5575300"/>
          <p14:tracePt t="85735" x="6934200" y="5594350"/>
          <p14:tracePt t="85751" x="6934200" y="5632450"/>
          <p14:tracePt t="85766" x="6934200" y="5689600"/>
          <p14:tracePt t="85783" x="6934200" y="5702300"/>
          <p14:tracePt t="85798" x="6934200" y="5746750"/>
          <p14:tracePt t="85833" x="6934200" y="5753100"/>
          <p14:tracePt t="85908" x="6934200" y="5740400"/>
          <p14:tracePt t="85922" x="6927850" y="5727700"/>
          <p14:tracePt t="85945" x="6927850" y="5715000"/>
          <p14:tracePt t="85960" x="6921500" y="5695950"/>
          <p14:tracePt t="85975" x="6915150" y="5670550"/>
          <p14:tracePt t="85989" x="6915150" y="5651500"/>
          <p14:tracePt t="86022" x="6908800" y="5638800"/>
          <p14:tracePt t="86131" x="6908800" y="5645150"/>
          <p14:tracePt t="86147" x="6908800" y="5670550"/>
          <p14:tracePt t="86168" x="6915150" y="5715000"/>
          <p14:tracePt t="86183" x="6921500" y="5759450"/>
          <p14:tracePt t="86198" x="6934200" y="5810250"/>
          <p14:tracePt t="86206" x="6934200" y="5835650"/>
          <p14:tracePt t="86242" x="6934200" y="5842000"/>
          <p14:tracePt t="86273" x="6934200" y="5835650"/>
          <p14:tracePt t="86310" x="6934200" y="5829300"/>
          <p14:tracePt t="86327" x="6934200" y="5803900"/>
          <p14:tracePt t="86341" x="6934200" y="5772150"/>
          <p14:tracePt t="86355" x="6934200" y="5715000"/>
          <p14:tracePt t="86363" x="6934200" y="5683250"/>
          <p14:tracePt t="86385" x="6934200" y="5600700"/>
          <p14:tracePt t="86397" x="6934200" y="5518150"/>
          <p14:tracePt t="86416" x="6934200" y="5429250"/>
          <p14:tracePt t="86432" x="6946900" y="5384800"/>
          <p14:tracePt t="86447" x="6946900" y="5365750"/>
          <p14:tracePt t="86467" x="6953250" y="5340350"/>
          <p14:tracePt t="86540" x="6959600" y="5340350"/>
          <p14:tracePt t="86555" x="6972300" y="5353050"/>
          <p14:tracePt t="86571" x="6991350" y="5384800"/>
          <p14:tracePt t="86586" x="7016750" y="5454650"/>
          <p14:tracePt t="86609" x="7042150" y="5511800"/>
          <p14:tracePt t="86617" x="7067550" y="5575300"/>
          <p14:tracePt t="86638" x="7080250" y="5645150"/>
          <p14:tracePt t="86654" x="7105650" y="5689600"/>
          <p14:tracePt t="86668" x="7131050" y="5759450"/>
          <p14:tracePt t="86683" x="7137400" y="5772150"/>
          <p14:tracePt t="86696" x="7156450" y="5822950"/>
          <p14:tracePt t="86715" x="7169150" y="5848350"/>
          <p14:tracePt t="86795" x="7169150" y="5842000"/>
          <p14:tracePt t="86809" x="7175500" y="5822950"/>
          <p14:tracePt t="86843" x="7181850" y="5791200"/>
          <p14:tracePt t="86853" x="7188200" y="5740400"/>
          <p14:tracePt t="86868" x="7194550" y="5664200"/>
          <p14:tracePt t="86884" x="7207250" y="5588000"/>
          <p14:tracePt t="86906" x="7213600" y="5492750"/>
          <p14:tracePt t="86917" x="7213600" y="5441950"/>
          <p14:tracePt t="86936" x="7219950" y="5384800"/>
          <p14:tracePt t="86950" x="7232650" y="5327650"/>
          <p14:tracePt t="86966" x="7232650" y="5308600"/>
          <p14:tracePt t="86987" x="7232650" y="5289550"/>
          <p14:tracePt t="87093" x="7232650" y="5295900"/>
          <p14:tracePt t="87108" x="7258050" y="5327650"/>
          <p14:tracePt t="87131" x="7283450" y="5403850"/>
          <p14:tracePt t="87147" x="7308850" y="5480050"/>
          <p14:tracePt t="87154" x="7315200" y="5505450"/>
          <p14:tracePt t="87167" x="7327900" y="5549900"/>
          <p14:tracePt t="87183" x="7346950" y="5607050"/>
          <p14:tracePt t="87204" x="7359650" y="5664200"/>
          <p14:tracePt t="87214" x="7366000" y="5689600"/>
          <p14:tracePt t="87234" x="7378700" y="5721350"/>
          <p14:tracePt t="87249" x="7378700" y="5727700"/>
          <p14:tracePt t="87326" x="7378700" y="5721350"/>
          <p14:tracePt t="87338" x="7385050" y="5702300"/>
          <p14:tracePt t="87361" x="7385050" y="5670550"/>
          <p14:tracePt t="87375" x="7397750" y="5607050"/>
          <p14:tracePt t="87391" x="7397750" y="5556250"/>
          <p14:tracePt t="87406" x="7404100" y="5499100"/>
          <p14:tracePt t="87428" x="7404100" y="5422900"/>
          <p14:tracePt t="87437" x="7404100" y="5391150"/>
          <p14:tracePt t="87450" x="7404100" y="5378450"/>
          <p14:tracePt t="87467" x="7410450" y="5359400"/>
          <p14:tracePt t="87481" x="7410450" y="5346700"/>
          <p14:tracePt t="87562" x="7416800" y="5365750"/>
          <p14:tracePt t="87584" x="7442200" y="5422900"/>
          <p14:tracePt t="87599" x="7486650" y="5524500"/>
          <p14:tracePt t="87615" x="7512050" y="5607050"/>
          <p14:tracePt t="87622" x="7531100" y="5664200"/>
          <p14:tracePt t="87637" x="7556500" y="5721350"/>
          <p14:tracePt t="87660" x="7569200" y="5778500"/>
          <p14:tracePt t="87674" x="7588250" y="5822950"/>
          <p14:tracePt t="87688" x="7607300" y="5867400"/>
          <p14:tracePt t="87703" x="7613650" y="5886450"/>
          <p14:tracePt t="87771" x="7613650" y="5880100"/>
          <p14:tracePt t="87778" x="7613650" y="5861050"/>
          <p14:tracePt t="87800" x="7626350" y="5835650"/>
          <p14:tracePt t="87811" x="7645400" y="5784850"/>
          <p14:tracePt t="87833" x="7651750" y="5727700"/>
          <p14:tracePt t="87850" x="7658100" y="5708650"/>
          <p14:tracePt t="87862" x="7670800" y="5670550"/>
          <p14:tracePt t="87882" x="7670800" y="5651500"/>
          <p14:tracePt t="87927" x="7683500" y="5651500"/>
          <p14:tracePt t="87973" x="7702550" y="5670550"/>
          <p14:tracePt t="87986" x="7708900" y="5683250"/>
          <p14:tracePt t="88074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Sounds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source localization determined by the way it is perceived by human ears</a:t>
            </a:r>
          </a:p>
          <a:p>
            <a:pPr lvl="1"/>
            <a:r>
              <a:rPr lang="en-US" dirty="0" smtClean="0"/>
              <a:t>Time delay and intensity differences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Sounds in different positions arrive differently at ears </a:t>
            </a:r>
          </a:p>
          <a:p>
            <a:pPr lvl="1"/>
            <a:r>
              <a:rPr lang="en-US" dirty="0" err="1" smtClean="0"/>
              <a:t>Interaural</a:t>
            </a:r>
            <a:r>
              <a:rPr lang="en-US" dirty="0" smtClean="0"/>
              <a:t> time difference (ITD) - delay between sounds reaching ear for localization</a:t>
            </a:r>
          </a:p>
          <a:p>
            <a:pPr lvl="1"/>
            <a:r>
              <a:rPr lang="en-US" dirty="0" err="1" smtClean="0"/>
              <a:t>Iteraural</a:t>
            </a:r>
            <a:r>
              <a:rPr lang="en-US" dirty="0" smtClean="0"/>
              <a:t> intensity difference (IID) - loudness difference for localization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Binaural audio demos</a:t>
            </a:r>
          </a:p>
          <a:p>
            <a:pPr lvl="1"/>
            <a:r>
              <a:rPr lang="en-US" dirty="0" smtClean="0"/>
              <a:t>Great home fun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use headphones</a:t>
            </a:r>
          </a:p>
          <a:p>
            <a:pPr lvl="1"/>
            <a:r>
              <a:rPr lang="en-US" dirty="0" smtClean="0">
                <a:hlinkClick r:id="rId5"/>
              </a:rPr>
              <a:t>Virtual Barbershop</a:t>
            </a:r>
            <a:endParaRPr lang="en-US" dirty="0" smtClean="0"/>
          </a:p>
          <a:p>
            <a:pPr lvl="1"/>
            <a:r>
              <a:rPr lang="en-US" dirty="0" smtClean="0">
                <a:hlinkClick r:id="rId6"/>
              </a:rPr>
              <a:t>Jeff’s Favorite Things</a:t>
            </a:r>
            <a:endParaRPr lang="en-US" dirty="0" smtClean="0"/>
          </a:p>
          <a:p>
            <a:pPr lvl="1"/>
            <a:r>
              <a:rPr lang="en-US" dirty="0" err="1" smtClean="0">
                <a:hlinkClick r:id="rId7"/>
              </a:rPr>
              <a:t>QSoundLab</a:t>
            </a:r>
            <a:endParaRPr lang="en-US" dirty="0" smtClean="0"/>
          </a:p>
          <a:p>
            <a:pPr lvl="1"/>
            <a:r>
              <a:rPr lang="en-US" dirty="0" smtClean="0">
                <a:hlinkClick r:id="rId8"/>
              </a:rPr>
              <a:t>Adventures in 3D Sound!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26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2702146"/>
            <a:ext cx="471638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366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08"/>
    </mc:Choice>
    <mc:Fallback>
      <p:transition spd="slow" advTm="132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125" x="7708900" y="5683250"/>
          <p14:tracePt t="30236" x="7708900" y="5695950"/>
          <p14:tracePt t="30265" x="7721600" y="5715000"/>
          <p14:tracePt t="30279" x="7727950" y="5727700"/>
          <p14:tracePt t="30294" x="7727950" y="5734050"/>
          <p14:tracePt t="30309" x="7727950" y="5746750"/>
          <p14:tracePt t="30332" x="7721600" y="5778500"/>
          <p14:tracePt t="30346" x="7708900" y="5803900"/>
          <p14:tracePt t="30361" x="7677150" y="5835650"/>
          <p14:tracePt t="30375" x="7607300" y="5899150"/>
          <p14:tracePt t="30400" x="7531100" y="5937250"/>
          <p14:tracePt t="30416" x="7435850" y="5975350"/>
          <p14:tracePt t="30422" x="7410450" y="5975350"/>
          <p14:tracePt t="30436" x="7308850" y="5975350"/>
          <p14:tracePt t="30453" x="7150100" y="5969000"/>
          <p14:tracePt t="30473" x="6934200" y="5924550"/>
          <p14:tracePt t="30489" x="6648450" y="5822950"/>
          <p14:tracePt t="30504" x="6343650" y="5689600"/>
          <p14:tracePt t="30518" x="6013450" y="5556250"/>
          <p14:tracePt t="30534" x="5715000" y="5391150"/>
          <p14:tracePt t="30556" x="5441950" y="5251450"/>
          <p14:tracePt t="30572" x="5187950" y="5105400"/>
          <p14:tracePt t="30582" x="5124450" y="5067300"/>
          <p14:tracePt t="30597" x="4959350" y="4965700"/>
          <p14:tracePt t="30614" x="4724400" y="4826000"/>
          <p14:tracePt t="30631" x="4406900" y="4667250"/>
          <p14:tracePt t="30648" x="4114800" y="4514850"/>
          <p14:tracePt t="30663" x="3867150" y="4406900"/>
          <p14:tracePt t="30680" x="3581400" y="4279900"/>
          <p14:tracePt t="30702" x="3359150" y="4184650"/>
          <p14:tracePt t="30714" x="3175000" y="4114800"/>
          <p14:tracePt t="30732" x="3117850" y="4095750"/>
          <p14:tracePt t="30748" x="2978150" y="4044950"/>
          <p14:tracePt t="30766" x="2863850" y="4006850"/>
          <p14:tracePt t="30781" x="2628900" y="3943350"/>
          <p14:tracePt t="30814" x="2520950" y="3917950"/>
          <p14:tracePt t="30833" x="2216150" y="3854450"/>
          <p14:tracePt t="30847" x="2051050" y="3822700"/>
          <p14:tracePt t="30883" x="1885950" y="3778250"/>
          <p14:tracePt t="30899" x="1841500" y="3765550"/>
          <p14:tracePt t="30916" x="1835150" y="3759200"/>
          <p14:tracePt t="31026" x="1847850" y="3778250"/>
          <p14:tracePt t="31041" x="1860550" y="3803650"/>
          <p14:tracePt t="31050" x="1866900" y="3816350"/>
          <p14:tracePt t="31065" x="1885950" y="3841750"/>
          <p14:tracePt t="31087" x="1917700" y="3879850"/>
          <p14:tracePt t="31102" x="1962150" y="3917950"/>
          <p14:tracePt t="31118" x="2044700" y="3981450"/>
          <p14:tracePt t="31133" x="2120900" y="4025900"/>
          <p14:tracePt t="31155" x="2178050" y="4057650"/>
          <p14:tracePt t="31169" x="2235200" y="4089400"/>
          <p14:tracePt t="31185" x="2292350" y="4114800"/>
          <p14:tracePt t="31200" x="2298700" y="4114800"/>
          <p14:tracePt t="31217" x="2324100" y="4121150"/>
          <p14:tracePt t="31232" x="2343150" y="4127500"/>
          <p14:tracePt t="31272" x="2349500" y="4127500"/>
          <p14:tracePt t="31325" x="2355850" y="4127500"/>
          <p14:tracePt t="31378" x="2381250" y="4121150"/>
          <p14:tracePt t="31402" x="2393950" y="4102100"/>
          <p14:tracePt t="31414" x="2419350" y="4089400"/>
          <p14:tracePt t="31429" x="2451100" y="4070350"/>
          <p14:tracePt t="31453" x="2476500" y="4064000"/>
          <p14:tracePt t="31468" x="2520950" y="4057650"/>
          <p14:tracePt t="31483" x="2571750" y="4057650"/>
          <p14:tracePt t="31496" x="2622550" y="4057650"/>
          <p14:tracePt t="31511" x="2660650" y="4057650"/>
          <p14:tracePt t="31540" x="2667000" y="4051300"/>
          <p14:tracePt t="31556" x="2679700" y="4051300"/>
          <p14:tracePt t="31570" x="2692400" y="4051300"/>
          <p14:tracePt t="31677" x="2686050" y="4051300"/>
          <p14:tracePt t="31697" x="2667000" y="4051300"/>
          <p14:tracePt t="31712" x="2622550" y="4044950"/>
          <p14:tracePt t="31727" x="2559050" y="4032250"/>
          <p14:tracePt t="31751" x="2533650" y="4025900"/>
          <p14:tracePt t="31768" x="2470150" y="4025900"/>
          <p14:tracePt t="31780" x="2444750" y="4025900"/>
          <p14:tracePt t="31795" x="2438400" y="4025900"/>
          <p14:tracePt t="31809" x="2419350" y="4019550"/>
          <p14:tracePt t="31833" x="2406650" y="4019550"/>
          <p14:tracePt t="31854" x="2393950" y="4019550"/>
          <p14:tracePt t="32077" x="2393950" y="4013200"/>
          <p14:tracePt t="32106" x="2387600" y="4006850"/>
          <p14:tracePt t="32129" x="2368550" y="4000500"/>
          <p14:tracePt t="32145" x="2362200" y="4000500"/>
          <p14:tracePt t="32152" x="2349500" y="4000500"/>
          <p14:tracePt t="32167" x="2330450" y="3994150"/>
          <p14:tracePt t="32183" x="2317750" y="3994150"/>
          <p14:tracePt t="32204" x="2305050" y="3987800"/>
          <p14:tracePt t="32220" x="2298700" y="3987800"/>
          <p14:tracePt t="32302" x="2286000" y="3981450"/>
          <p14:tracePt t="32348" x="2279650" y="3981450"/>
          <p14:tracePt t="32429" x="2279650" y="3975100"/>
          <p14:tracePt t="32459" x="2292350" y="3968750"/>
          <p14:tracePt t="32466" x="2298700" y="3968750"/>
          <p14:tracePt t="32482" x="2317750" y="3962400"/>
          <p14:tracePt t="32502" x="2343150" y="3949700"/>
          <p14:tracePt t="32518" x="2387600" y="3930650"/>
          <p14:tracePt t="32535" x="2438400" y="3917950"/>
          <p14:tracePt t="32549" x="2489200" y="3898900"/>
          <p14:tracePt t="32569" x="2527300" y="3886200"/>
          <p14:tracePt t="32585" x="2584450" y="3879850"/>
          <p14:tracePt t="32601" x="2597150" y="3873500"/>
          <p14:tracePt t="32617" x="2622550" y="3867150"/>
          <p14:tracePt t="32632" x="2641600" y="3867150"/>
          <p14:tracePt t="32649" x="2654300" y="3867150"/>
          <p14:tracePt t="32665" x="2667000" y="3860800"/>
          <p14:tracePt t="32681" x="2679700" y="3860800"/>
          <p14:tracePt t="32698" x="2686050" y="3860800"/>
          <p14:tracePt t="32716" x="2698750" y="3860800"/>
          <p14:tracePt t="32830" x="2698750" y="3867150"/>
          <p14:tracePt t="32844" x="2692400" y="3873500"/>
          <p14:tracePt t="32867" x="2679700" y="3886200"/>
          <p14:tracePt t="32882" x="2641600" y="3898900"/>
          <p14:tracePt t="32898" x="2609850" y="3924300"/>
          <p14:tracePt t="32912" x="2571750" y="3937000"/>
          <p14:tracePt t="32928" x="2514600" y="3943350"/>
          <p14:tracePt t="32942" x="2489200" y="3949700"/>
          <p14:tracePt t="32957" x="2470150" y="3956050"/>
          <p14:tracePt t="32972" x="2413000" y="3962400"/>
          <p14:tracePt t="32986" x="2355850" y="3975100"/>
          <p14:tracePt t="33002" x="2336800" y="3975100"/>
          <p14:tracePt t="33024" x="2292350" y="3975100"/>
          <p14:tracePt t="33039" x="2273300" y="3975100"/>
          <p14:tracePt t="33053" x="2241550" y="3975100"/>
          <p14:tracePt t="33069" x="2222500" y="3975100"/>
          <p14:tracePt t="33093" x="2203450" y="3975100"/>
          <p14:tracePt t="33102" x="2197100" y="3975100"/>
          <p14:tracePt t="33115" x="2184400" y="3975100"/>
          <p14:tracePt t="33131" x="2165350" y="3975100"/>
          <p14:tracePt t="33147" x="2152650" y="3975100"/>
          <p14:tracePt t="33167" x="2146300" y="3968750"/>
          <p14:tracePt t="33180" x="2133600" y="3968750"/>
          <p14:tracePt t="33270" x="2139950" y="3968750"/>
          <p14:tracePt t="33286" x="2146300" y="3968750"/>
          <p14:tracePt t="33301" x="2152650" y="3968750"/>
          <p14:tracePt t="33318" x="2165350" y="3975100"/>
          <p14:tracePt t="33338" x="2197100" y="3975100"/>
          <p14:tracePt t="33353" x="2203450" y="3975100"/>
          <p14:tracePt t="33368" x="2228850" y="3975100"/>
          <p14:tracePt t="33391" x="2254250" y="3981450"/>
          <p14:tracePt t="33398" x="2266950" y="3981450"/>
          <p14:tracePt t="33416" x="2273300" y="3987800"/>
          <p14:tracePt t="33431" x="2298700" y="3987800"/>
          <p14:tracePt t="33449" x="2311400" y="3987800"/>
          <p14:tracePt t="33467" x="2324100" y="3994150"/>
          <p14:tracePt t="33482" x="2336800" y="3994150"/>
          <p14:tracePt t="33499" x="2349500" y="4000500"/>
          <p14:tracePt t="33514" x="2355850" y="4000500"/>
          <p14:tracePt t="33531" x="2368550" y="4000500"/>
          <p14:tracePt t="33577" x="2374900" y="4000500"/>
          <p14:tracePt t="33636" x="2381250" y="4000500"/>
          <p14:tracePt t="33651" x="2393950" y="4000500"/>
          <p14:tracePt t="33667" x="2413000" y="4006850"/>
          <p14:tracePt t="33682" x="2438400" y="4006850"/>
          <p14:tracePt t="33696" x="2457450" y="4006850"/>
          <p14:tracePt t="33711" x="2463800" y="4006850"/>
          <p14:tracePt t="33727" x="2482850" y="4006850"/>
          <p14:tracePt t="33741" x="2501900" y="4006850"/>
          <p14:tracePt t="33762" x="2520950" y="4013200"/>
          <p14:tracePt t="33771" x="2527300" y="4013200"/>
          <p14:tracePt t="33792" x="2533650" y="4013200"/>
          <p14:tracePt t="33838" x="2540000" y="4013200"/>
          <p14:tracePt t="33861" x="2546350" y="4013200"/>
          <p14:tracePt t="33981" x="2552700" y="4013200"/>
          <p14:tracePt t="34054" x="2546350" y="4013200"/>
          <p14:tracePt t="34090" x="2540000" y="4013200"/>
          <p14:tracePt t="34106" x="2520950" y="4013200"/>
          <p14:tracePt t="34121" x="2508250" y="4013200"/>
          <p14:tracePt t="34145" x="2489200" y="4013200"/>
          <p14:tracePt t="34159" x="2476500" y="4013200"/>
          <p14:tracePt t="34173" x="2463800" y="4013200"/>
          <p14:tracePt t="34188" x="2444750" y="4013200"/>
          <p14:tracePt t="34198" x="2432050" y="4013200"/>
          <p14:tracePt t="34220" x="2419350" y="4013200"/>
          <p14:tracePt t="34236" x="2400300" y="4013200"/>
          <p14:tracePt t="34249" x="2381250" y="4013200"/>
          <p14:tracePt t="34265" x="2362200" y="4013200"/>
          <p14:tracePt t="34283" x="2343150" y="4013200"/>
          <p14:tracePt t="34316" x="2336800" y="4013200"/>
          <p14:tracePt t="34389" x="2336800" y="4006850"/>
          <p14:tracePt t="34404" x="2343150" y="4000500"/>
          <p14:tracePt t="34420" x="2381250" y="3987800"/>
          <p14:tracePt t="34435" x="2444750" y="3987800"/>
          <p14:tracePt t="34457" x="2527300" y="3987800"/>
          <p14:tracePt t="34472" x="2590800" y="3987800"/>
          <p14:tracePt t="34486" x="2654300" y="3987800"/>
          <p14:tracePt t="34501" x="2679700" y="3987800"/>
          <p14:tracePt t="34532" x="2692400" y="3987800"/>
          <p14:tracePt t="34687" x="2673350" y="3987800"/>
          <p14:tracePt t="34702" x="2654300" y="3987800"/>
          <p14:tracePt t="34719" x="2609850" y="3987800"/>
          <p14:tracePt t="34739" x="2533650" y="3981450"/>
          <p14:tracePt t="34755" x="2470150" y="3968750"/>
          <p14:tracePt t="34769" x="2393950" y="3962400"/>
          <p14:tracePt t="34785" x="2330450" y="3956050"/>
          <p14:tracePt t="34801" x="2279650" y="3949700"/>
          <p14:tracePt t="34821" x="2222500" y="3937000"/>
          <p14:tracePt t="34837" x="2190750" y="3930650"/>
          <p14:tracePt t="34844" x="2171700" y="3930650"/>
          <p14:tracePt t="34858" x="2152650" y="3924300"/>
          <p14:tracePt t="34874" x="2127250" y="3924300"/>
          <p14:tracePt t="34994" x="2133600" y="3924300"/>
          <p14:tracePt t="35000" x="2139950" y="3924300"/>
          <p14:tracePt t="35018" x="2165350" y="3924300"/>
          <p14:tracePt t="35037" x="2222500" y="3924300"/>
          <p14:tracePt t="35052" x="2298700" y="3930650"/>
          <p14:tracePt t="35068" x="2393950" y="3937000"/>
          <p14:tracePt t="35084" x="2476500" y="3949700"/>
          <p14:tracePt t="35101" x="2540000" y="3949700"/>
          <p14:tracePt t="35120" x="2584450" y="3949700"/>
          <p14:tracePt t="35134" x="2641600" y="3949700"/>
          <p14:tracePt t="35160" x="2667000" y="3949700"/>
          <p14:tracePt t="35293" x="2660650" y="3949700"/>
          <p14:tracePt t="35299" x="2654300" y="3949700"/>
          <p14:tracePt t="35315" x="2635250" y="3949700"/>
          <p14:tracePt t="35338" x="2584450" y="3949700"/>
          <p14:tracePt t="35351" x="2533650" y="3949700"/>
          <p14:tracePt t="35367" x="2470150" y="3949700"/>
          <p14:tracePt t="35382" x="2413000" y="3949700"/>
          <p14:tracePt t="35398" x="2393950" y="3949700"/>
          <p14:tracePt t="35419" x="2368550" y="3949700"/>
          <p14:tracePt t="35434" x="2317750" y="3949700"/>
          <p14:tracePt t="35449" x="2286000" y="3949700"/>
          <p14:tracePt t="35465" x="2254250" y="3949700"/>
          <p14:tracePt t="35493" x="2216150" y="3937000"/>
          <p14:tracePt t="35507" x="2209800" y="3937000"/>
          <p14:tracePt t="35522" x="2197100" y="3937000"/>
          <p14:tracePt t="35627" x="2203450" y="3937000"/>
          <p14:tracePt t="35650" x="2222500" y="3937000"/>
          <p14:tracePt t="35664" x="2266950" y="3943350"/>
          <p14:tracePt t="35678" x="2305050" y="3943350"/>
          <p14:tracePt t="35693" x="2368550" y="3943350"/>
          <p14:tracePt t="35717" x="2393950" y="3943350"/>
          <p14:tracePt t="35731" x="2425700" y="3949700"/>
          <p14:tracePt t="35857" x="2406650" y="3949700"/>
          <p14:tracePt t="35872" x="2374900" y="3949700"/>
          <p14:tracePt t="35887" x="2324100" y="3949700"/>
          <p14:tracePt t="35902" x="2247900" y="3949700"/>
          <p14:tracePt t="35918" x="2197100" y="3949700"/>
          <p14:tracePt t="35949" x="2114550" y="3949700"/>
          <p14:tracePt t="35962" x="2095500" y="3949700"/>
          <p14:tracePt t="35977" x="2076450" y="3949700"/>
          <p14:tracePt t="35992" x="2057400" y="3949700"/>
          <p14:tracePt t="36099" x="2063750" y="3943350"/>
          <p14:tracePt t="36104" x="2082800" y="3943350"/>
          <p14:tracePt t="36118" x="2127250" y="3943350"/>
          <p14:tracePt t="36134" x="2184400" y="3943350"/>
          <p14:tracePt t="36160" x="2216150" y="3943350"/>
          <p14:tracePt t="36171" x="2260600" y="3943350"/>
          <p14:tracePt t="36185" x="2273300" y="3943350"/>
          <p14:tracePt t="36201" x="2317750" y="3949700"/>
          <p14:tracePt t="36219" x="2343150" y="3956050"/>
          <p14:tracePt t="36252" x="2343150" y="3962400"/>
          <p14:tracePt t="36357" x="2349500" y="3962400"/>
          <p14:tracePt t="36394" x="2368550" y="3962400"/>
          <p14:tracePt t="36411" x="2374900" y="3962400"/>
          <p14:tracePt t="36433" x="2400300" y="3962400"/>
          <p14:tracePt t="36454" x="2413000" y="3962400"/>
          <p14:tracePt t="36472" x="2425700" y="3962400"/>
          <p14:tracePt t="36535" x="2432050" y="3968750"/>
          <p14:tracePt t="37006" x="2438400" y="3968750"/>
          <p14:tracePt t="37080" x="2444750" y="3962400"/>
          <p14:tracePt t="37111" x="2451100" y="3956050"/>
          <p14:tracePt t="37132" x="2457450" y="3943350"/>
          <p14:tracePt t="37163" x="2457450" y="3937000"/>
          <p14:tracePt t="37178" x="2463800" y="3937000"/>
          <p14:tracePt t="37184" x="2470150" y="3924300"/>
          <p14:tracePt t="37205" x="2476500" y="3924300"/>
          <p14:tracePt t="37220" x="2482850" y="3898900"/>
          <p14:tracePt t="37236" x="2489200" y="3879850"/>
          <p14:tracePt t="37253" x="2495550" y="3867150"/>
          <p14:tracePt t="37273" x="2501900" y="3848100"/>
          <p14:tracePt t="37288" x="2508250" y="3803650"/>
          <p14:tracePt t="37303" x="2514600" y="3759200"/>
          <p14:tracePt t="37319" x="2527300" y="3708400"/>
          <p14:tracePt t="37333" x="2527300" y="3663950"/>
          <p14:tracePt t="37342" x="2527300" y="3638550"/>
          <p14:tracePt t="37362" x="2527300" y="3594100"/>
          <p14:tracePt t="37378" x="2533650" y="3549650"/>
          <p14:tracePt t="37394" x="2533650" y="3505200"/>
          <p14:tracePt t="37408" x="2533650" y="3448050"/>
          <p14:tracePt t="37429" x="2533650" y="3397250"/>
          <p14:tracePt t="37445" x="2520950" y="3333750"/>
          <p14:tracePt t="37461" x="2520950" y="3276600"/>
          <p14:tracePt t="37476" x="2514600" y="3232150"/>
          <p14:tracePt t="37497" x="2508250" y="3181350"/>
          <p14:tracePt t="37519" x="2501900" y="3143250"/>
          <p14:tracePt t="37534" x="2495550" y="3124200"/>
          <p14:tracePt t="37550" x="2495550" y="3111500"/>
          <p14:tracePt t="37587" x="2495550" y="3105150"/>
          <p14:tracePt t="37602" x="2489200" y="3105150"/>
          <p14:tracePt t="37631" x="2489200" y="3098800"/>
          <p14:tracePt t="37849" x="2482850" y="3098800"/>
          <p14:tracePt t="37870" x="2476500" y="3092450"/>
          <p14:tracePt t="37885" x="2470150" y="3092450"/>
          <p14:tracePt t="37900" x="2444750" y="3092450"/>
          <p14:tracePt t="37915" x="2413000" y="3092450"/>
          <p14:tracePt t="37931" x="2393950" y="3092450"/>
          <p14:tracePt t="37951" x="2355850" y="3098800"/>
          <p14:tracePt t="37967" x="2311400" y="3105150"/>
          <p14:tracePt t="37975" x="2292350" y="3105150"/>
          <p14:tracePt t="37992" x="2241550" y="3117850"/>
          <p14:tracePt t="38009" x="2197100" y="3124200"/>
          <p14:tracePt t="38029" x="2139950" y="3143250"/>
          <p14:tracePt t="38043" x="2089150" y="3149600"/>
          <p14:tracePt t="38059" x="2044700" y="3162300"/>
          <p14:tracePt t="38076" x="2006600" y="3168650"/>
          <p14:tracePt t="38096" x="1949450" y="3187700"/>
          <p14:tracePt t="38109" x="1898650" y="3194050"/>
          <p14:tracePt t="38125" x="1860550" y="3206750"/>
          <p14:tracePt t="38143" x="1835150" y="3206750"/>
          <p14:tracePt t="38161" x="1822450" y="3213100"/>
          <p14:tracePt t="38177" x="1797050" y="3219450"/>
          <p14:tracePt t="38194" x="1784350" y="3225800"/>
          <p14:tracePt t="38213" x="1758950" y="3238500"/>
          <p14:tracePt t="38228" x="1752600" y="3244850"/>
          <p14:tracePt t="38260" x="1746250" y="3244850"/>
          <p14:tracePt t="38354" x="1758950" y="3244850"/>
          <p14:tracePt t="38369" x="1784350" y="3225800"/>
          <p14:tracePt t="38392" x="1828800" y="3194050"/>
          <p14:tracePt t="38406" x="1879600" y="3162300"/>
          <p14:tracePt t="38422" x="1949450" y="3117850"/>
          <p14:tracePt t="38436" x="2012950" y="3086100"/>
          <p14:tracePt t="38445" x="2051050" y="3067050"/>
          <p14:tracePt t="38465" x="2120900" y="3035300"/>
          <p14:tracePt t="38480" x="2171700" y="3022600"/>
          <p14:tracePt t="38496" x="2241550" y="3003550"/>
          <p14:tracePt t="38512" x="2292350" y="2984500"/>
          <p14:tracePt t="38527" x="2330450" y="2978150"/>
          <p14:tracePt t="38548" x="2349500" y="2978150"/>
          <p14:tracePt t="38563" x="2393950" y="2978150"/>
          <p14:tracePt t="38580" x="2451100" y="2984500"/>
          <p14:tracePt t="38595" x="2476500" y="2990850"/>
          <p14:tracePt t="38609" x="2489200" y="2990850"/>
          <p14:tracePt t="38626" x="2514600" y="3003550"/>
          <p14:tracePt t="38644" x="2552700" y="3022600"/>
          <p14:tracePt t="38659" x="2578100" y="3028950"/>
          <p14:tracePt t="38675" x="2616200" y="3048000"/>
          <p14:tracePt t="38692" x="2641600" y="3054350"/>
          <p14:tracePt t="38708" x="2686050" y="3073400"/>
          <p14:tracePt t="38726" x="2711450" y="3073400"/>
          <p14:tracePt t="38743" x="2724150" y="3073400"/>
          <p14:tracePt t="38759" x="2743200" y="3079750"/>
          <p14:tracePt t="38930" x="2736850" y="3079750"/>
          <p14:tracePt t="38936" x="2724150" y="3079750"/>
          <p14:tracePt t="38951" x="2717800" y="3079750"/>
          <p14:tracePt t="38967" x="2686050" y="3086100"/>
          <p14:tracePt t="38989" x="2660650" y="3086100"/>
          <p14:tracePt t="39003" x="2609850" y="3098800"/>
          <p14:tracePt t="39018" x="2565400" y="3105150"/>
          <p14:tracePt t="39034" x="2520950" y="3124200"/>
          <p14:tracePt t="39048" x="2457450" y="3136900"/>
          <p14:tracePt t="39077" x="2381250" y="3149600"/>
          <p14:tracePt t="39092" x="2330450" y="3168650"/>
          <p14:tracePt t="39107" x="2305050" y="3168650"/>
          <p14:tracePt t="39121" x="2273300" y="3181350"/>
          <p14:tracePt t="39146" x="2216150" y="3194050"/>
          <p14:tracePt t="39162" x="2171700" y="3206750"/>
          <p14:tracePt t="39175" x="2114550" y="3225800"/>
          <p14:tracePt t="39190" x="2070100" y="3232150"/>
          <p14:tracePt t="39212" x="2044700" y="3238500"/>
          <p14:tracePt t="39228" x="2000250" y="3257550"/>
          <p14:tracePt t="39242" x="1968500" y="3263900"/>
          <p14:tracePt t="39265" x="1943100" y="3270250"/>
          <p14:tracePt t="39286" x="1898650" y="3276600"/>
          <p14:tracePt t="39304" x="1854200" y="3282950"/>
          <p14:tracePt t="39316" x="1816100" y="3289300"/>
          <p14:tracePt t="39332" x="1797050" y="3295650"/>
          <p14:tracePt t="39347" x="1752600" y="3302000"/>
          <p14:tracePt t="39368" x="1733550" y="3302000"/>
          <p14:tracePt t="39383" x="1720850" y="3308350"/>
          <p14:tracePt t="39398" x="1714500" y="3308350"/>
          <p14:tracePt t="39410" x="1701800" y="3308350"/>
          <p14:tracePt t="39427" x="1695450" y="3314700"/>
          <p14:tracePt t="39448" x="1689100" y="3314700"/>
          <p14:tracePt t="39461" x="1676400" y="3321050"/>
          <p14:tracePt t="39710" x="1689100" y="3321050"/>
          <p14:tracePt t="39717" x="1701800" y="3314700"/>
          <p14:tracePt t="39740" x="1720850" y="3302000"/>
          <p14:tracePt t="39755" x="1752600" y="3289300"/>
          <p14:tracePt t="39770" x="1809750" y="3257550"/>
          <p14:tracePt t="39784" x="1866900" y="3225800"/>
          <p14:tracePt t="39806" x="1924050" y="3200400"/>
          <p14:tracePt t="39821" x="1987550" y="3175000"/>
          <p14:tracePt t="39837" x="2044700" y="3149600"/>
          <p14:tracePt t="39851" x="2089150" y="3136900"/>
          <p14:tracePt t="39864" x="2114550" y="3130550"/>
          <p14:tracePt t="39885" x="2139950" y="3124200"/>
          <p14:tracePt t="39913" x="2165350" y="3117850"/>
          <p14:tracePt t="39927" x="2178050" y="3117850"/>
          <p14:tracePt t="39942" x="2184400" y="3117850"/>
          <p14:tracePt t="40032" x="2190750" y="3117850"/>
          <p14:tracePt t="40054" x="2197100" y="3117850"/>
          <p14:tracePt t="40069" x="2209800" y="3117850"/>
          <p14:tracePt t="40086" x="2222500" y="3117850"/>
          <p14:tracePt t="40106" x="2247900" y="3117850"/>
          <p14:tracePt t="40121" x="2266950" y="3124200"/>
          <p14:tracePt t="40136" x="2286000" y="3124200"/>
          <p14:tracePt t="40151" x="2298700" y="3124200"/>
          <p14:tracePt t="40167" x="2305050" y="3124200"/>
          <p14:tracePt t="40196" x="2311400" y="3124200"/>
          <p14:tracePt t="40240" x="2324100" y="3124200"/>
          <p14:tracePt t="40345" x="2330450" y="3117850"/>
          <p14:tracePt t="40368" x="2336800" y="3111500"/>
          <p14:tracePt t="40384" x="2336800" y="3105150"/>
          <p14:tracePt t="40404" x="2343150" y="3098800"/>
          <p14:tracePt t="40419" x="2349500" y="3086100"/>
          <p14:tracePt t="40435" x="2355850" y="3086100"/>
          <p14:tracePt t="40452" x="2362200" y="3067050"/>
          <p14:tracePt t="40464" x="2368550" y="3060700"/>
          <p14:tracePt t="40495" x="2387600" y="3035300"/>
          <p14:tracePt t="40524" x="2393950" y="3022600"/>
          <p14:tracePt t="40561" x="2393950" y="3016250"/>
          <p14:tracePt t="40873" x="2400300" y="3016250"/>
          <p14:tracePt t="40927" x="2406650" y="3016250"/>
          <p14:tracePt t="41001" x="2413000" y="3016250"/>
          <p14:tracePt t="41016" x="2425700" y="3016250"/>
          <p14:tracePt t="41061" x="2432050" y="3022600"/>
          <p14:tracePt t="41083" x="2432050" y="3028950"/>
          <p14:tracePt t="41113" x="2438400" y="3028950"/>
          <p14:tracePt t="41135" x="2438400" y="3035300"/>
          <p14:tracePt t="41202" x="2444750" y="3035300"/>
          <p14:tracePt t="41300" x="2438400" y="3035300"/>
          <p14:tracePt t="41499" x="2432050" y="3035300"/>
          <p14:tracePt t="41568" x="2432050" y="3028950"/>
          <p14:tracePt t="41628" x="2432050" y="3022600"/>
          <p14:tracePt t="41694" x="2425700" y="3022600"/>
          <p14:tracePt t="41916" x="2425700" y="3028950"/>
          <p14:tracePt t="42044" x="2419350" y="3028950"/>
          <p14:tracePt t="42096" x="2419350" y="3022600"/>
          <p14:tracePt t="42290" x="2419350" y="3028950"/>
          <p14:tracePt t="42306" x="2419350" y="3035300"/>
          <p14:tracePt t="42320" x="2419350" y="3048000"/>
          <p14:tracePt t="42341" x="2413000" y="3073400"/>
          <p14:tracePt t="42356" x="2413000" y="3079750"/>
          <p14:tracePt t="42373" x="2406650" y="3105150"/>
          <p14:tracePt t="42379" x="2406650" y="3111500"/>
          <p14:tracePt t="42396" x="2400300" y="3130550"/>
          <p14:tracePt t="42416" x="2393950" y="3168650"/>
          <p14:tracePt t="42431" x="2387600" y="3200400"/>
          <p14:tracePt t="42446" x="2381250" y="3238500"/>
          <p14:tracePt t="42463" x="2368550" y="3270250"/>
          <p14:tracePt t="42477" x="2368550" y="3295650"/>
          <p14:tracePt t="42499" x="2349500" y="3327400"/>
          <p14:tracePt t="42514" x="2343150" y="3371850"/>
          <p14:tracePt t="42529" x="2336800" y="3416300"/>
          <p14:tracePt t="42543" x="2330450" y="3435350"/>
          <p14:tracePt t="42559" x="2324100" y="3479800"/>
          <p14:tracePt t="42576" x="2311400" y="3524250"/>
          <p14:tracePt t="42593" x="2298700" y="3575050"/>
          <p14:tracePt t="42609" x="2292350" y="3625850"/>
          <p14:tracePt t="42627" x="2286000" y="3638550"/>
          <p14:tracePt t="42642" x="2279650" y="3683000"/>
          <p14:tracePt t="42659" x="2273300" y="3727450"/>
          <p14:tracePt t="42675" x="2273300" y="3740150"/>
          <p14:tracePt t="42694" x="2266950" y="3759200"/>
          <p14:tracePt t="42709" x="2260600" y="3790950"/>
          <p14:tracePt t="42726" x="2260600" y="3803650"/>
          <p14:tracePt t="42744" x="2254250" y="3860800"/>
          <p14:tracePt t="42760" x="2254250" y="3892550"/>
          <p14:tracePt t="42776" x="2254250" y="3898900"/>
          <p14:tracePt t="42797" x="2254250" y="3924300"/>
          <p14:tracePt t="42813" x="2247900" y="3930650"/>
          <p14:tracePt t="42901" x="2247900" y="3924300"/>
          <p14:tracePt t="42915" x="2247900" y="3917950"/>
          <p14:tracePt t="42938" x="2254250" y="3892550"/>
          <p14:tracePt t="42954" x="2260600" y="3867150"/>
          <p14:tracePt t="42969" x="2273300" y="3822700"/>
          <p14:tracePt t="42983" x="2292350" y="3752850"/>
          <p14:tracePt t="43000" x="2311400" y="3689350"/>
          <p14:tracePt t="43010" x="2311400" y="3670300"/>
          <p14:tracePt t="43028" x="2324100" y="3606800"/>
          <p14:tracePt t="43043" x="2336800" y="3549650"/>
          <p14:tracePt t="43058" x="2343150" y="3492500"/>
          <p14:tracePt t="43075" x="2355850" y="3441700"/>
          <p14:tracePt t="43096" x="2362200" y="3403600"/>
          <p14:tracePt t="43112" x="2374900" y="3352800"/>
          <p14:tracePt t="43128" x="2381250" y="3308350"/>
          <p14:tracePt t="43143" x="2387600" y="3289300"/>
          <p14:tracePt t="43169" x="2393950" y="3270250"/>
          <p14:tracePt t="43296" x="2400300" y="3263900"/>
          <p14:tracePt t="43327" x="2406650" y="3244850"/>
          <p14:tracePt t="43342" x="2406650" y="3232150"/>
          <p14:tracePt t="43357" x="2406650" y="3225800"/>
          <p14:tracePt t="43372" x="2406650" y="3219450"/>
          <p14:tracePt t="43396" x="2413000" y="3206750"/>
          <p14:tracePt t="43408" x="2413000" y="3187700"/>
          <p14:tracePt t="43423" x="2419350" y="3168650"/>
          <p14:tracePt t="43440" x="2425700" y="3162300"/>
          <p14:tracePt t="43462" x="2425700" y="3143250"/>
          <p14:tracePt t="43490" x="2425700" y="3124200"/>
          <p14:tracePt t="43498" x="2425700" y="3117850"/>
          <p14:tracePt t="43535" x="2425700" y="3111500"/>
          <p14:tracePt t="43550" x="2425700" y="3105150"/>
          <p14:tracePt t="43616" x="2425700" y="3092450"/>
          <p14:tracePt t="43631" x="2425700" y="3086100"/>
          <p14:tracePt t="43647" x="2425700" y="3079750"/>
          <p14:tracePt t="43669" x="2425700" y="3067050"/>
          <p14:tracePt t="43863" x="2425700" y="3060700"/>
          <p14:tracePt t="43881" x="2425700" y="3041650"/>
          <p14:tracePt t="43893" x="2425700" y="3035300"/>
          <p14:tracePt t="43945" x="2425700" y="3016250"/>
          <p14:tracePt t="44132" x="2432050" y="3016250"/>
          <p14:tracePt t="44148" x="2432050" y="3022600"/>
          <p14:tracePt t="44162" x="2438400" y="3035300"/>
          <p14:tracePt t="44213" x="2444750" y="3035300"/>
          <p14:tracePt t="44227" x="2451100" y="3048000"/>
          <p14:tracePt t="44243" x="2457450" y="3054350"/>
          <p14:tracePt t="44257" x="2470150" y="3054350"/>
          <p14:tracePt t="44288" x="2482850" y="3054350"/>
          <p14:tracePt t="44304" x="2495550" y="3054350"/>
          <p14:tracePt t="44318" x="2508250" y="3054350"/>
          <p14:tracePt t="44333" x="2514600" y="3054350"/>
          <p14:tracePt t="44364" x="2520950" y="3054350"/>
          <p14:tracePt t="44490" x="2520950" y="3048000"/>
          <p14:tracePt t="44526" x="2514600" y="3041650"/>
          <p14:tracePt t="44541" x="2501900" y="3041650"/>
          <p14:tracePt t="44556" x="2495550" y="3041650"/>
          <p14:tracePt t="44600" x="2489200" y="3041650"/>
          <p14:tracePt t="44652" x="2482850" y="3041650"/>
          <p14:tracePt t="44697" x="2476500" y="3041650"/>
          <p14:tracePt t="44712" x="2470150" y="3041650"/>
          <p14:tracePt t="45034" x="2463800" y="3041650"/>
          <p14:tracePt t="45206" x="2463800" y="3048000"/>
          <p14:tracePt t="45227" x="2470150" y="3048000"/>
          <p14:tracePt t="45251" x="2470150" y="3054350"/>
          <p14:tracePt t="45265" x="2476500" y="3060700"/>
          <p14:tracePt t="45278" x="2476500" y="3067050"/>
          <p14:tracePt t="45292" x="2489200" y="3067050"/>
          <p14:tracePt t="45330" x="2495550" y="3079750"/>
          <p14:tracePt t="45346" x="2501900" y="3086100"/>
          <p14:tracePt t="45533" x="2501900" y="3079750"/>
          <p14:tracePt t="45566" x="2495550" y="3073400"/>
          <p14:tracePt t="45579" x="2489200" y="3067050"/>
          <p14:tracePt t="45598" x="2482850" y="3060700"/>
          <p14:tracePt t="45615" x="2482850" y="3054350"/>
          <p14:tracePt t="45632" x="2476500" y="3054350"/>
          <p14:tracePt t="45648" x="2476500" y="3048000"/>
          <p14:tracePt t="45681" x="2470150" y="3048000"/>
          <p14:tracePt t="45702" x="2470150" y="3041650"/>
          <p14:tracePt t="45772" x="2463800" y="3041650"/>
          <p14:tracePt t="45839" x="2463800" y="3035300"/>
          <p14:tracePt t="45876" x="2457450" y="3035300"/>
          <p14:tracePt t="45972" x="2457450" y="3028950"/>
          <p14:tracePt t="46071" x="2451100" y="3028950"/>
          <p14:tracePt t="46368" x="2444750" y="3035300"/>
          <p14:tracePt t="46400" x="2438400" y="3048000"/>
          <p14:tracePt t="46502" x="2432050" y="3054350"/>
          <p14:tracePt t="46540" x="2432050" y="3060700"/>
          <p14:tracePt t="46681" x="2432050" y="3067050"/>
          <p14:tracePt t="46799" x="2432050" y="3060700"/>
          <p14:tracePt t="46823" x="2432050" y="3054350"/>
          <p14:tracePt t="46852" x="2432050" y="3041650"/>
          <p14:tracePt t="46887" x="2432050" y="3035300"/>
          <p14:tracePt t="46919" x="2432050" y="3022600"/>
          <p14:tracePt t="47061" x="2432050" y="3016250"/>
          <p14:tracePt t="47410" x="2432050" y="3022600"/>
          <p14:tracePt t="47448" x="2432050" y="3028950"/>
          <p14:tracePt t="47674" x="2432050" y="3035300"/>
          <p14:tracePt t="47688" x="2432050" y="3041650"/>
          <p14:tracePt t="47701" x="2432050" y="3054350"/>
          <p14:tracePt t="47722" x="2432050" y="3067050"/>
          <p14:tracePt t="47745" x="2425700" y="3067050"/>
          <p14:tracePt t="47814" x="2425700" y="3073400"/>
          <p14:tracePt t="47865" x="2425700" y="3079750"/>
          <p14:tracePt t="47879" x="2425700" y="3086100"/>
          <p14:tracePt t="47939" x="2425700" y="3098800"/>
          <p14:tracePt t="47954" x="2425700" y="3111500"/>
          <p14:tracePt t="47969" x="2425700" y="3124200"/>
          <p14:tracePt t="48000" x="2425700" y="3130550"/>
          <p14:tracePt t="48059" x="2425700" y="3136900"/>
          <p14:tracePt t="48081" x="2425700" y="3143250"/>
          <p14:tracePt t="48126" x="2425700" y="3149600"/>
          <p14:tracePt t="48148" x="2425700" y="3162300"/>
          <p14:tracePt t="48156" x="2425700" y="3175000"/>
          <p14:tracePt t="48177" x="2425700" y="3194050"/>
          <p14:tracePt t="48195" x="2419350" y="3219450"/>
          <p14:tracePt t="48199" x="2419350" y="3238500"/>
          <p14:tracePt t="48215" x="2413000" y="3263900"/>
          <p14:tracePt t="48230" x="2406650" y="3295650"/>
          <p14:tracePt t="48251" x="2406650" y="3321050"/>
          <p14:tracePt t="48267" x="2400300" y="3352800"/>
          <p14:tracePt t="48281" x="2400300" y="3365500"/>
          <p14:tracePt t="48298" x="2393950" y="3384550"/>
          <p14:tracePt t="48319" x="2393950" y="3409950"/>
          <p14:tracePt t="48334" x="2387600" y="3416300"/>
          <p14:tracePt t="48349" x="2387600" y="3429000"/>
          <p14:tracePt t="48363" x="2387600" y="3441700"/>
          <p14:tracePt t="48379" x="2387600" y="3448050"/>
          <p14:tracePt t="48395" x="2381250" y="3467100"/>
          <p14:tracePt t="48410" x="2381250" y="3479800"/>
          <p14:tracePt t="48425" x="2374900" y="3498850"/>
          <p14:tracePt t="48441" x="2374900" y="3511550"/>
          <p14:tracePt t="48457" x="2368550" y="3524250"/>
          <p14:tracePt t="48478" x="2368550" y="3543300"/>
          <p14:tracePt t="48492" x="2362200" y="3556000"/>
          <p14:tracePt t="48507" x="2362200" y="3568700"/>
          <p14:tracePt t="48523" x="2362200" y="3581400"/>
          <p14:tracePt t="48541" x="2362200" y="3594100"/>
          <p14:tracePt t="48558" x="2355850" y="3619500"/>
          <p14:tracePt t="48574" x="2355850" y="3638550"/>
          <p14:tracePt t="48592" x="2349500" y="3657600"/>
          <p14:tracePt t="48608" x="2343150" y="3670300"/>
          <p14:tracePt t="48625" x="2343150" y="3689350"/>
          <p14:tracePt t="48641" x="2336800" y="3695700"/>
          <p14:tracePt t="48657" x="2336800" y="3708400"/>
          <p14:tracePt t="48674" x="2336800" y="3714750"/>
          <p14:tracePt t="48692" x="2330450" y="3746500"/>
          <p14:tracePt t="48708" x="2324100" y="3759200"/>
          <p14:tracePt t="48724" x="2324100" y="3771900"/>
          <p14:tracePt t="48740" x="2324100" y="3778250"/>
          <p14:tracePt t="48761" x="2324100" y="3790950"/>
          <p14:tracePt t="48775" x="2324100" y="3803650"/>
          <p14:tracePt t="48849" x="2324100" y="3810000"/>
          <p14:tracePt t="48866" x="2317750" y="3810000"/>
          <p14:tracePt t="48894" x="2317750" y="3816350"/>
          <p14:tracePt t="48930" x="2311400" y="3829050"/>
          <p14:tracePt t="48946" x="2311400" y="3835400"/>
          <p14:tracePt t="48983" x="2311400" y="3841750"/>
          <p14:tracePt t="49072" x="2305050" y="3835400"/>
          <p14:tracePt t="49088" x="2305050" y="3816350"/>
          <p14:tracePt t="49103" x="2305050" y="3771900"/>
          <p14:tracePt t="49119" x="2305050" y="3689350"/>
          <p14:tracePt t="49142" x="2311400" y="3638550"/>
          <p14:tracePt t="49149" x="2317750" y="3594100"/>
          <p14:tracePt t="49163" x="2324100" y="3524250"/>
          <p14:tracePt t="49180" x="2330450" y="3492500"/>
          <p14:tracePt t="49194" x="2336800" y="3435350"/>
          <p14:tracePt t="49213" x="2349500" y="3384550"/>
          <p14:tracePt t="49230" x="2355850" y="3340100"/>
          <p14:tracePt t="49244" x="2362200" y="3282950"/>
          <p14:tracePt t="49266" x="2362200" y="3238500"/>
          <p14:tracePt t="49280" x="2368550" y="3187700"/>
          <p14:tracePt t="49295" x="2374900" y="3143250"/>
          <p14:tracePt t="49308" x="2374900" y="3136900"/>
          <p14:tracePt t="49324" x="2374900" y="3117850"/>
          <p14:tracePt t="49341" x="2381250" y="3067050"/>
          <p14:tracePt t="49358" x="2381250" y="3041650"/>
          <p14:tracePt t="49375" x="2381250" y="3016250"/>
          <p14:tracePt t="49391" x="2381250" y="2978150"/>
          <p14:tracePt t="49408" x="2381250" y="2959100"/>
          <p14:tracePt t="49424" x="2381250" y="2952750"/>
          <p14:tracePt t="49441" x="2381250" y="2940050"/>
          <p14:tracePt t="49459" x="2381250" y="2933700"/>
          <p14:tracePt t="49737" x="2381250" y="2940050"/>
          <p14:tracePt t="49752" x="2381250" y="2946400"/>
          <p14:tracePt t="49773" x="2381250" y="2952750"/>
          <p14:tracePt t="49796" x="2381250" y="2959100"/>
          <p14:tracePt t="49825" x="2374900" y="2971800"/>
          <p14:tracePt t="49840" x="2374900" y="2984500"/>
          <p14:tracePt t="49892" x="2374900" y="3003550"/>
          <p14:tracePt t="49907" x="2374900" y="3022600"/>
          <p14:tracePt t="49922" x="2368550" y="3041650"/>
          <p14:tracePt t="49937" x="2368550" y="3054350"/>
          <p14:tracePt t="49948" x="2362200" y="3073400"/>
          <p14:tracePt t="49968" x="2362200" y="3098800"/>
          <p14:tracePt t="49983" x="2355850" y="3124200"/>
          <p14:tracePt t="49998" x="2349500" y="3155950"/>
          <p14:tracePt t="50014" x="2343150" y="3194050"/>
          <p14:tracePt t="50033" x="2330450" y="3225800"/>
          <p14:tracePt t="50049" x="2324100" y="3270250"/>
          <p14:tracePt t="50065" x="2317750" y="3314700"/>
          <p14:tracePt t="50081" x="2311400" y="3371850"/>
          <p14:tracePt t="50095" x="2311400" y="3390900"/>
          <p14:tracePt t="50113" x="2305050" y="3429000"/>
          <p14:tracePt t="50130" x="2298700" y="3473450"/>
          <p14:tracePt t="50146" x="2286000" y="3530600"/>
          <p14:tracePt t="50163" x="2286000" y="3581400"/>
          <p14:tracePt t="50180" x="2286000" y="3613150"/>
          <p14:tracePt t="50196" x="2286000" y="3670300"/>
          <p14:tracePt t="50212" x="2279650" y="3714750"/>
          <p14:tracePt t="50229" x="2279650" y="3752850"/>
          <p14:tracePt t="50246" x="2279650" y="3810000"/>
          <p14:tracePt t="50265" x="2279650" y="3860800"/>
          <p14:tracePt t="50281" x="2279650" y="3867150"/>
          <p14:tracePt t="50297" x="2279650" y="3886200"/>
          <p14:tracePt t="50331" x="2279650" y="3937000"/>
          <p14:tracePt t="50363" x="2279650" y="3943350"/>
          <p14:tracePt t="50473" x="2279650" y="3937000"/>
          <p14:tracePt t="50489" x="2279650" y="3911600"/>
          <p14:tracePt t="50504" x="2292350" y="3873500"/>
          <p14:tracePt t="50520" x="2305050" y="3816350"/>
          <p14:tracePt t="50535" x="2317750" y="3771900"/>
          <p14:tracePt t="50556" x="2324100" y="3708400"/>
          <p14:tracePt t="50566" x="2330450" y="3683000"/>
          <p14:tracePt t="50580" x="2336800" y="3625850"/>
          <p14:tracePt t="50598" x="2355850" y="3568700"/>
          <p14:tracePt t="50614" x="2362200" y="3517900"/>
          <p14:tracePt t="50633" x="2381250" y="3460750"/>
          <p14:tracePt t="50647" x="2387600" y="3416300"/>
          <p14:tracePt t="50664" x="2393950" y="3359150"/>
          <p14:tracePt t="50680" x="2400300" y="3289300"/>
          <p14:tracePt t="50702" x="2413000" y="3219450"/>
          <p14:tracePt t="50714" x="2413000" y="3200400"/>
          <p14:tracePt t="50731" x="2419350" y="3175000"/>
          <p14:tracePt t="50746" x="2419350" y="3130550"/>
          <p14:tracePt t="50764" x="2425700" y="3105150"/>
          <p14:tracePt t="50780" x="2425700" y="3098800"/>
          <p14:tracePt t="50929" x="2425700" y="3092450"/>
          <p14:tracePt t="51011" x="2425700" y="3098800"/>
          <p14:tracePt t="51025" x="2425700" y="3105150"/>
          <p14:tracePt t="51035" x="2432050" y="3117850"/>
          <p14:tracePt t="51051" x="2438400" y="3168650"/>
          <p14:tracePt t="51066" x="2457450" y="3219450"/>
          <p14:tracePt t="51085" x="2476500" y="3295650"/>
          <p14:tracePt t="51100" x="2489200" y="3352800"/>
          <p14:tracePt t="51116" x="2508250" y="3429000"/>
          <p14:tracePt t="51133" x="2514600" y="3492500"/>
          <p14:tracePt t="51153" x="2527300" y="3530600"/>
          <p14:tracePt t="51167" x="2533650" y="3575050"/>
          <p14:tracePt t="51184" x="2552700" y="3638550"/>
          <p14:tracePt t="51196" x="2559050" y="3657600"/>
          <p14:tracePt t="51213" x="2565400" y="3702050"/>
          <p14:tracePt t="51230" x="2584450" y="3765550"/>
          <p14:tracePt t="51248" x="2590800" y="3790950"/>
          <p14:tracePt t="51263" x="2603500" y="3835400"/>
          <p14:tracePt t="51280" x="2616200" y="3892550"/>
          <p14:tracePt t="51297" x="2628900" y="3924300"/>
          <p14:tracePt t="51313" x="2641600" y="3968750"/>
          <p14:tracePt t="51330" x="2647950" y="4013200"/>
          <p14:tracePt t="51347" x="2654300" y="4038600"/>
          <p14:tracePt t="51363" x="2660650" y="4057650"/>
          <p14:tracePt t="51380" x="2660650" y="4070350"/>
          <p14:tracePt t="51435" x="2660650" y="4076700"/>
          <p14:tracePt t="51541" x="2647950" y="4057650"/>
          <p14:tracePt t="51555" x="2628900" y="4013200"/>
          <p14:tracePt t="51569" x="2609850" y="3968750"/>
          <p14:tracePt t="51592" x="2597150" y="3911600"/>
          <p14:tracePt t="51609" x="2578100" y="3848100"/>
          <p14:tracePt t="51622" x="2559050" y="3784600"/>
          <p14:tracePt t="51637" x="2546350" y="3708400"/>
          <p14:tracePt t="51652" x="2527300" y="3651250"/>
          <p14:tracePt t="51667" x="2527300" y="3625850"/>
          <p14:tracePt t="51682" x="2514600" y="3575050"/>
          <p14:tracePt t="51701" x="2508250" y="3556000"/>
          <p14:tracePt t="51714" x="2501900" y="3498850"/>
          <p14:tracePt t="51730" x="2495550" y="3441700"/>
          <p14:tracePt t="51750" x="2476500" y="3390900"/>
          <p14:tracePt t="51766" x="2470150" y="3333750"/>
          <p14:tracePt t="51780" x="2451100" y="3289300"/>
          <p14:tracePt t="51800" x="2444750" y="3232150"/>
          <p14:tracePt t="51817" x="2432050" y="3175000"/>
          <p14:tracePt t="51829" x="2432050" y="3162300"/>
          <p14:tracePt t="51847" x="2425700" y="3136900"/>
          <p14:tracePt t="51863" x="2419350" y="3092450"/>
          <p14:tracePt t="51881" x="2406650" y="3035300"/>
          <p14:tracePt t="51897" x="2400300" y="2990850"/>
          <p14:tracePt t="51913" x="2400300" y="2978150"/>
          <p14:tracePt t="51934" x="2400300" y="2971800"/>
          <p14:tracePt t="51951" x="2400300" y="2965450"/>
          <p14:tracePt t="51975" x="2400300" y="2959100"/>
          <p14:tracePt t="52136" x="2400300" y="2965450"/>
          <p14:tracePt t="52151" x="2400300" y="2978150"/>
          <p14:tracePt t="52174" x="2393950" y="3003550"/>
          <p14:tracePt t="52182" x="2393950" y="3048000"/>
          <p14:tracePt t="52204" x="2393950" y="3092450"/>
          <p14:tracePt t="52218" x="2381250" y="3143250"/>
          <p14:tracePt t="52235" x="2381250" y="3206750"/>
          <p14:tracePt t="52252" x="2381250" y="3263900"/>
          <p14:tracePt t="52270" x="2381250" y="3314700"/>
          <p14:tracePt t="52286" x="2374900" y="3390900"/>
          <p14:tracePt t="52297" x="2374900" y="3409950"/>
          <p14:tracePt t="52315" x="2374900" y="3467100"/>
          <p14:tracePt t="52331" x="2374900" y="3517900"/>
          <p14:tracePt t="52348" x="2374900" y="3543300"/>
          <p14:tracePt t="52365" x="2368550" y="3581400"/>
          <p14:tracePt t="52380" x="2362200" y="3644900"/>
          <p14:tracePt t="52398" x="2355850" y="3670300"/>
          <p14:tracePt t="52415" x="2355850" y="3695700"/>
          <p14:tracePt t="52431" x="2355850" y="3702050"/>
          <p14:tracePt t="52449" x="2349500" y="3727450"/>
          <p14:tracePt t="52487" x="2343150" y="3740150"/>
          <p14:tracePt t="52673" x="2336800" y="3740150"/>
          <p14:tracePt t="52698" x="2336800" y="3727450"/>
          <p14:tracePt t="52706" x="2336800" y="3695700"/>
          <p14:tracePt t="52725" x="2343150" y="3644900"/>
          <p14:tracePt t="52739" x="2355850" y="3587750"/>
          <p14:tracePt t="52754" x="2374900" y="3524250"/>
          <p14:tracePt t="52769" x="2381250" y="3498850"/>
          <p14:tracePt t="52779" x="2393950" y="3473450"/>
          <p14:tracePt t="52798" x="2406650" y="3422650"/>
          <p14:tracePt t="52814" x="2419350" y="3378200"/>
          <p14:tracePt t="52829" x="2425700" y="3359150"/>
          <p14:tracePt t="52845" x="2451100" y="3308350"/>
          <p14:tracePt t="52895" x="2457450" y="3308350"/>
          <p14:tracePt t="52971" x="2470150" y="3333750"/>
          <p14:tracePt t="52995" x="2476500" y="3371850"/>
          <p14:tracePt t="53002" x="2495550" y="3422650"/>
          <p14:tracePt t="53023" x="2514600" y="3498850"/>
          <p14:tracePt t="53037" x="2520950" y="3575050"/>
          <p14:tracePt t="53052" x="2527300" y="3638550"/>
          <p14:tracePt t="53069" x="2540000" y="3733800"/>
          <p14:tracePt t="53082" x="2546350" y="3771900"/>
          <p14:tracePt t="53097" x="2552700" y="3816350"/>
          <p14:tracePt t="53112" x="2552700" y="3848100"/>
          <p14:tracePt t="53129" x="2559050" y="3879850"/>
          <p14:tracePt t="53145" x="2559050" y="3924300"/>
          <p14:tracePt t="53163" x="2559050" y="3930650"/>
          <p14:tracePt t="53196" x="2559050" y="3937000"/>
          <p14:tracePt t="53477" x="2552700" y="3937000"/>
          <p14:tracePt t="53649" x="2546350" y="3937000"/>
          <p14:tracePt t="53760" x="2540000" y="3937000"/>
          <p14:tracePt t="53871" x="2540000" y="3930650"/>
          <p14:tracePt t="53888" x="2540000" y="3924300"/>
          <p14:tracePt t="53894" x="2546350" y="3911600"/>
          <p14:tracePt t="53916" x="2565400" y="3892550"/>
          <p14:tracePt t="53930" x="2584450" y="3867150"/>
          <p14:tracePt t="53945" x="2603500" y="3835400"/>
          <p14:tracePt t="53962" x="2641600" y="3810000"/>
          <p14:tracePt t="53984" x="2679700" y="3765550"/>
          <p14:tracePt t="53998" x="2730500" y="3733800"/>
          <p14:tracePt t="54014" x="2774950" y="3702050"/>
          <p14:tracePt t="54022" x="2794000" y="3695700"/>
          <p14:tracePt t="54042" x="2832100" y="3670300"/>
          <p14:tracePt t="54058" x="2882900" y="3657600"/>
          <p14:tracePt t="54074" x="2933700" y="3638550"/>
          <p14:tracePt t="54089" x="2959100" y="3625850"/>
          <p14:tracePt t="54111" x="2965450" y="3619500"/>
          <p14:tracePt t="54121" x="2990850" y="3619500"/>
          <p14:tracePt t="54140" x="2997200" y="3606800"/>
          <p14:tracePt t="54156" x="3003550" y="3606800"/>
          <p14:tracePt t="54172" x="3009900" y="3600450"/>
          <p14:tracePt t="54193" x="3009900" y="3594100"/>
          <p14:tracePt t="54215" x="3028950" y="3587750"/>
          <p14:tracePt t="54245" x="3035300" y="3581400"/>
          <p14:tracePt t="54267" x="3035300" y="3575050"/>
          <p14:tracePt t="54297" x="3041650" y="3575050"/>
          <p14:tracePt t="54312" x="3054350" y="3568700"/>
          <p14:tracePt t="54334" x="3060700" y="3562350"/>
          <p14:tracePt t="54343" x="3073400" y="3556000"/>
          <p14:tracePt t="54455" x="3073400" y="3549650"/>
          <p14:tracePt t="54484" x="3079750" y="3543300"/>
          <p14:tracePt t="54529" x="3086100" y="3536950"/>
          <p14:tracePt t="54582" x="3086100" y="3530600"/>
          <p14:tracePt t="54641" x="3086100" y="3524250"/>
          <p14:tracePt t="54672" x="3092450" y="3524250"/>
          <p14:tracePt t="54707" x="3092450" y="3517900"/>
          <p14:tracePt t="54737" x="3098800" y="3517900"/>
          <p14:tracePt t="54806" x="3105150" y="3517900"/>
          <p14:tracePt t="54825" x="3105150" y="3511550"/>
          <p14:tracePt t="54841" x="3105150" y="3505200"/>
          <p14:tracePt t="54894" x="3111500" y="3498850"/>
          <p14:tracePt t="54908" x="3111500" y="3492500"/>
          <p14:tracePt t="54931" x="3117850" y="3486150"/>
          <p14:tracePt t="54976" x="3124200" y="3486150"/>
          <p14:tracePt t="54984" x="3124200" y="3479800"/>
          <p14:tracePt t="55005" x="3124200" y="3473450"/>
          <p14:tracePt t="55176" x="3130550" y="3467100"/>
          <p14:tracePt t="55244" x="3136900" y="3467100"/>
          <p14:tracePt t="55401" x="3136900" y="3460750"/>
          <p14:tracePt t="55542" x="3143250" y="3460750"/>
          <p14:tracePt t="55713" x="3149600" y="3454400"/>
          <p14:tracePt t="55945" x="3155950" y="3454400"/>
          <p14:tracePt t="56012" x="3162300" y="3454400"/>
          <p14:tracePt t="56168" x="3168650" y="3448050"/>
          <p14:tracePt t="56184" x="3168650" y="3441700"/>
          <p14:tracePt t="56310" x="3168650" y="3435350"/>
          <p14:tracePt t="56361" x="3168650" y="3429000"/>
          <p14:tracePt t="56398" x="3168650" y="3422650"/>
          <p14:tracePt t="56645" x="3168650" y="3409950"/>
          <p14:tracePt t="56706" x="3168650" y="3403600"/>
          <p14:tracePt t="56848" x="3162300" y="3403600"/>
          <p14:tracePt t="56958" x="3155950" y="3403600"/>
          <p14:tracePt t="57031" x="3149600" y="3416300"/>
          <p14:tracePt t="57062" x="3143250" y="3416300"/>
          <p14:tracePt t="57077" x="3143250" y="3422650"/>
          <p14:tracePt t="57131" x="3136900" y="3429000"/>
          <p14:tracePt t="57144" x="3130550" y="3435350"/>
          <p14:tracePt t="57174" x="3124200" y="3441700"/>
          <p14:tracePt t="57242" x="3124200" y="3448050"/>
          <p14:tracePt t="57286" x="3111500" y="3454400"/>
          <p14:tracePt t="57338" x="3105150" y="3454400"/>
          <p14:tracePt t="57360" x="3105150" y="3460750"/>
          <p14:tracePt t="57413" x="3105150" y="3467100"/>
          <p14:tracePt t="57429" x="3098800" y="3473450"/>
          <p14:tracePt t="57442" x="3086100" y="3473450"/>
          <p14:tracePt t="57463" x="3073400" y="3486150"/>
          <p14:tracePt t="57495" x="3067050" y="3498850"/>
          <p14:tracePt t="57516" x="3060700" y="3498850"/>
          <p14:tracePt t="57540" x="3054350" y="3505200"/>
          <p14:tracePt t="57554" x="3048000" y="3511550"/>
          <p14:tracePt t="57569" x="3035300" y="3524250"/>
          <p14:tracePt t="57585" x="3022600" y="3530600"/>
          <p14:tracePt t="57600" x="3009900" y="3543300"/>
          <p14:tracePt t="57636" x="2990850" y="3562350"/>
          <p14:tracePt t="57643" x="2984500" y="3568700"/>
          <p14:tracePt t="57658" x="2978150" y="3575050"/>
          <p14:tracePt t="57674" x="2971800" y="3581400"/>
          <p14:tracePt t="57696" x="2959100" y="3594100"/>
          <p14:tracePt t="57712" x="2952750" y="3594100"/>
          <p14:tracePt t="57725" x="2940050" y="3606800"/>
          <p14:tracePt t="57739" x="2927350" y="3619500"/>
          <p14:tracePt t="57761" x="2914650" y="3632200"/>
          <p14:tracePt t="57777" x="2908300" y="3644900"/>
          <p14:tracePt t="57792" x="2895600" y="3651250"/>
          <p14:tracePt t="57801" x="2889250" y="3657600"/>
          <p14:tracePt t="57816" x="2882900" y="3670300"/>
          <p14:tracePt t="57837" x="2870200" y="3670300"/>
          <p14:tracePt t="57852" x="2863850" y="3683000"/>
          <p14:tracePt t="57868" x="2851150" y="3689350"/>
          <p14:tracePt t="57884" x="2838450" y="3702050"/>
          <p14:tracePt t="57898" x="2832100" y="3708400"/>
          <p14:tracePt t="57920" x="2819400" y="3714750"/>
          <p14:tracePt t="57934" x="2806700" y="3727450"/>
          <p14:tracePt t="57950" x="2787650" y="3740150"/>
          <p14:tracePt t="57970" x="2781300" y="3752850"/>
          <p14:tracePt t="57992" x="2749550" y="3771900"/>
          <p14:tracePt t="58007" x="2749550" y="3778250"/>
          <p14:tracePt t="58022" x="2736850" y="3778250"/>
          <p14:tracePt t="58037" x="2730500" y="3790950"/>
          <p14:tracePt t="58076" x="2711450" y="3803650"/>
          <p14:tracePt t="58090" x="2698750" y="3810000"/>
          <p14:tracePt t="58120" x="2686050" y="3822700"/>
          <p14:tracePt t="58151" x="2679700" y="3822700"/>
          <p14:tracePt t="58167" x="2679700" y="3829050"/>
          <p14:tracePt t="58263" x="2673350" y="3829050"/>
          <p14:tracePt t="58278" x="2673350" y="3835400"/>
          <p14:tracePt t="58321" x="2667000" y="3835400"/>
          <p14:tracePt t="58337" x="2667000" y="3841750"/>
          <p14:tracePt t="58360" x="2667000" y="3848100"/>
          <p14:tracePt t="58442" x="2660650" y="3848100"/>
          <p14:tracePt t="58479" x="2660650" y="3854450"/>
          <p14:tracePt t="58493" x="2654300" y="3854450"/>
          <p14:tracePt t="58531" x="2654300" y="3860800"/>
          <p14:tracePt t="58546" x="2647950" y="3860800"/>
          <p14:tracePt t="58563" x="2647950" y="3873500"/>
          <p14:tracePt t="58620" x="2641600" y="3879850"/>
          <p14:tracePt t="58671" x="2635250" y="3879850"/>
          <p14:tracePt t="58702" x="2635250" y="3886200"/>
          <p14:tracePt t="58778" x="2635250" y="3892550"/>
          <p14:tracePt t="58791" x="2628900" y="3892550"/>
          <p14:tracePt t="58898" x="2622550" y="3892550"/>
          <p14:tracePt t="59090" x="2628900" y="3892550"/>
          <p14:tracePt t="59113" x="2628900" y="3886200"/>
          <p14:tracePt t="59128" x="2641600" y="3873500"/>
          <p14:tracePt t="59142" x="2660650" y="3848100"/>
          <p14:tracePt t="59158" x="2679700" y="3829050"/>
          <p14:tracePt t="59180" x="2717800" y="3778250"/>
          <p14:tracePt t="59197" x="2749550" y="3740150"/>
          <p14:tracePt t="59209" x="2794000" y="3689350"/>
          <p14:tracePt t="59220" x="2813050" y="3663950"/>
          <p14:tracePt t="59232" x="2832100" y="3638550"/>
          <p14:tracePt t="59253" x="2851150" y="3619500"/>
          <p14:tracePt t="59267" x="2889250" y="3568700"/>
          <p14:tracePt t="59283" x="2921000" y="3543300"/>
          <p14:tracePt t="59297" x="2933700" y="3524250"/>
          <p14:tracePt t="59313" x="2952750" y="3505200"/>
          <p14:tracePt t="59334" x="2971800" y="3486150"/>
          <p14:tracePt t="59348" x="2978150" y="3473450"/>
          <p14:tracePt t="59363" x="2990850" y="3467100"/>
          <p14:tracePt t="59375" x="2997200" y="3454400"/>
          <p14:tracePt t="59392" x="3009900" y="3448050"/>
          <p14:tracePt t="59410" x="3022600" y="3429000"/>
          <p14:tracePt t="59426" x="3022600" y="3422650"/>
          <p14:tracePt t="59442" x="3035300" y="3422650"/>
          <p14:tracePt t="59458" x="3035300" y="3416300"/>
          <p14:tracePt t="59507" x="3041650" y="3403600"/>
          <p14:tracePt t="59521" x="3054350" y="3397250"/>
          <p14:tracePt t="59531" x="3067050" y="3384550"/>
          <p14:tracePt t="59551" x="3073400" y="3378200"/>
          <p14:tracePt t="59567" x="3079750" y="3365500"/>
          <p14:tracePt t="59581" x="3092450" y="3359150"/>
          <p14:tracePt t="59910" x="3086100" y="3359150"/>
          <p14:tracePt t="59947" x="3067050" y="3365500"/>
          <p14:tracePt t="59962" x="3054350" y="3378200"/>
          <p14:tracePt t="59976" x="3035300" y="3384550"/>
          <p14:tracePt t="60007" x="3009900" y="3397250"/>
          <p14:tracePt t="60020" x="2984500" y="3409950"/>
          <p14:tracePt t="60035" x="2946400" y="3435350"/>
          <p14:tracePt t="60051" x="2921000" y="3448050"/>
          <p14:tracePt t="60073" x="2882900" y="3460750"/>
          <p14:tracePt t="60087" x="2838450" y="3486150"/>
          <p14:tracePt t="60102" x="2800350" y="3498850"/>
          <p14:tracePt t="60118" x="2781300" y="3511550"/>
          <p14:tracePt t="60132" x="2762250" y="3517900"/>
          <p14:tracePt t="60156" x="2755900" y="3530600"/>
          <p14:tracePt t="60164" x="2736850" y="3536950"/>
          <p14:tracePt t="60179" x="2724150" y="3536950"/>
          <p14:tracePt t="60194" x="2698750" y="3549650"/>
          <p14:tracePt t="60210" x="2686050" y="3556000"/>
          <p14:tracePt t="60230" x="2660650" y="3575050"/>
          <p14:tracePt t="60246" x="2635250" y="3587750"/>
          <p14:tracePt t="60261" x="2609850" y="3613150"/>
          <p14:tracePt t="60278" x="2584450" y="3632200"/>
          <p14:tracePt t="60297" x="2552700" y="3651250"/>
          <p14:tracePt t="60314" x="2514600" y="3683000"/>
          <p14:tracePt t="60327" x="2508250" y="3689350"/>
          <p14:tracePt t="60343" x="2489200" y="3702050"/>
          <p14:tracePt t="60360" x="2476500" y="3714750"/>
          <p14:tracePt t="60376" x="2463800" y="3721100"/>
          <p14:tracePt t="60394" x="2438400" y="3740150"/>
          <p14:tracePt t="60410" x="2413000" y="3765550"/>
          <p14:tracePt t="60426" x="2393950" y="3784600"/>
          <p14:tracePt t="60443" x="2381250" y="3790950"/>
          <p14:tracePt t="60460" x="2362200" y="3803650"/>
          <p14:tracePt t="60476" x="2343150" y="3822700"/>
          <p14:tracePt t="60494" x="2330450" y="3841750"/>
          <p14:tracePt t="60511" x="2317750" y="3848100"/>
          <p14:tracePt t="60527" x="2311400" y="3854450"/>
          <p14:tracePt t="60543" x="2298700" y="3867150"/>
          <p14:tracePt t="60561" x="2286000" y="3879850"/>
          <p14:tracePt t="60578" x="2273300" y="3892550"/>
          <p14:tracePt t="60596" x="2260600" y="3905250"/>
          <p14:tracePt t="60613" x="2260600" y="3911600"/>
          <p14:tracePt t="60629" x="2254250" y="3917950"/>
          <p14:tracePt t="60649" x="2247900" y="3917950"/>
          <p14:tracePt t="60729" x="2241550" y="3917950"/>
          <p14:tracePt t="61788" x="0" y="0"/>
        </p14:tracePtLst>
        <p14:tracePtLst>
          <p14:tracePt t="64358" x="3181350" y="3892550"/>
          <p14:tracePt t="64419" x="3181350" y="3886200"/>
          <p14:tracePt t="64425" x="3187700" y="3886200"/>
          <p14:tracePt t="64441" x="3187700" y="3879850"/>
          <p14:tracePt t="64463" x="3200400" y="3867150"/>
          <p14:tracePt t="64479" x="3213100" y="3860800"/>
          <p14:tracePt t="64492" x="3238500" y="3829050"/>
          <p14:tracePt t="64508" x="3263900" y="3803650"/>
          <p14:tracePt t="64523" x="3295650" y="3771900"/>
          <p14:tracePt t="64546" x="3314700" y="3746500"/>
          <p14:tracePt t="64561" x="3321050" y="3727450"/>
          <p14:tracePt t="64568" x="3327400" y="3721100"/>
          <p14:tracePt t="64582" x="3340100" y="3708400"/>
          <p14:tracePt t="64598" x="3346450" y="3689350"/>
          <p14:tracePt t="64620" x="3346450" y="3676650"/>
          <p14:tracePt t="64648" x="3346450" y="3657600"/>
          <p14:tracePt t="64664" x="3346450" y="3644900"/>
          <p14:tracePt t="64688" x="3340100" y="3625850"/>
          <p14:tracePt t="64702" x="3333750" y="3613150"/>
          <p14:tracePt t="64717" x="3321050" y="3587750"/>
          <p14:tracePt t="64728" x="3308350" y="3581400"/>
          <p14:tracePt t="64747" x="3295650" y="3556000"/>
          <p14:tracePt t="64763" x="3295650" y="3549650"/>
          <p14:tracePt t="64777" x="3282950" y="3536950"/>
          <p14:tracePt t="64795" x="3276600" y="3524250"/>
          <p14:tracePt t="64812" x="3263900" y="3511550"/>
          <p14:tracePt t="64828" x="3257550" y="3498850"/>
          <p14:tracePt t="64873" x="3251200" y="3498850"/>
          <p14:tracePt t="65014" x="3244850" y="3498850"/>
          <p14:tracePt t="65120" x="3238500" y="3492500"/>
          <p14:tracePt t="65141" x="3232150" y="3492500"/>
          <p14:tracePt t="65155" x="3213100" y="3486150"/>
          <p14:tracePt t="65186" x="3213100" y="3479800"/>
          <p14:tracePt t="65230" x="3206750" y="3479800"/>
          <p14:tracePt t="65342" x="3206750" y="3473450"/>
          <p14:tracePt t="65501" x="3200400" y="3473450"/>
          <p14:tracePt t="65559" x="3194050" y="3473450"/>
          <p14:tracePt t="65574" x="3181350" y="3473450"/>
          <p14:tracePt t="65655" x="3175000" y="3473450"/>
          <p14:tracePt t="65782" x="3175000" y="3467100"/>
          <p14:tracePt t="65894" x="3175000" y="3460750"/>
          <p14:tracePt t="65939" x="3168650" y="3460750"/>
          <p14:tracePt t="66080" x="3162300" y="3454400"/>
          <p14:tracePt t="66095" x="3162300" y="3448050"/>
          <p14:tracePt t="66156" x="3162300" y="3441700"/>
          <p14:tracePt t="66290" x="3162300" y="3435350"/>
          <p14:tracePt t="66319" x="3155950" y="3429000"/>
          <p14:tracePt t="66430" x="3155950" y="3422650"/>
          <p14:tracePt t="66446" x="3149600" y="3416300"/>
          <p14:tracePt t="66505" x="3149600" y="3409950"/>
          <p14:tracePt t="66661" x="3136900" y="3409950"/>
          <p14:tracePt t="66675" x="3124200" y="3409950"/>
          <p14:tracePt t="66698" x="3111500" y="3416300"/>
          <p14:tracePt t="66715" x="3105150" y="3416300"/>
          <p14:tracePt t="66728" x="3086100" y="3422650"/>
          <p14:tracePt t="66743" x="3079750" y="3435350"/>
          <p14:tracePt t="66774" x="3054350" y="3448050"/>
          <p14:tracePt t="66788" x="3048000" y="3454400"/>
          <p14:tracePt t="66803" x="3035300" y="3467100"/>
          <p14:tracePt t="66817" x="3009900" y="3486150"/>
          <p14:tracePt t="66840" x="2997200" y="3505200"/>
          <p14:tracePt t="66850" x="2978150" y="3517900"/>
          <p14:tracePt t="66870" x="2965450" y="3530600"/>
          <p14:tracePt t="66885" x="2946400" y="3543300"/>
          <p14:tracePt t="66901" x="2940050" y="3556000"/>
          <p14:tracePt t="66932" x="2921000" y="3581400"/>
          <p14:tracePt t="66945" x="2914650" y="3581400"/>
          <p14:tracePt t="66959" x="2901950" y="3600450"/>
          <p14:tracePt t="66975" x="2882900" y="3619500"/>
          <p14:tracePt t="66998" x="2870200" y="3638550"/>
          <p14:tracePt t="67012" x="2857500" y="3644900"/>
          <p14:tracePt t="67042" x="2844800" y="3663950"/>
          <p14:tracePt t="67065" x="2825750" y="3689350"/>
          <p14:tracePt t="67080" x="2813050" y="3702050"/>
          <p14:tracePt t="67088" x="2800350" y="3702050"/>
          <p14:tracePt t="67102" x="2787650" y="3721100"/>
          <p14:tracePt t="67118" x="2774950" y="3740150"/>
          <p14:tracePt t="67139" x="2762250" y="3752850"/>
          <p14:tracePt t="67151" x="2743200" y="3771900"/>
          <p14:tracePt t="67169" x="2730500" y="3784600"/>
          <p14:tracePt t="67185" x="2711450" y="3797300"/>
          <p14:tracePt t="67202" x="2705100" y="3810000"/>
          <p14:tracePt t="67222" x="2698750" y="3816350"/>
          <p14:tracePt t="67236" x="2686050" y="3822700"/>
          <p14:tracePt t="67273" x="2673350" y="3829050"/>
          <p14:tracePt t="67295" x="2667000" y="3835400"/>
          <p14:tracePt t="67341" x="2667000" y="3841750"/>
          <p14:tracePt t="67378" x="2660650" y="3841750"/>
          <p14:tracePt t="67394" x="2654300" y="3841750"/>
          <p14:tracePt t="67401" x="2647950" y="3854450"/>
          <p14:tracePt t="67418" x="2647950" y="3860800"/>
          <p14:tracePt t="67446" x="2641600" y="3860800"/>
          <p14:tracePt t="67519" x="2641600" y="3867150"/>
          <p14:tracePt t="67534" x="2635250" y="3867150"/>
          <p14:tracePt t="67595" x="2628900" y="3873500"/>
          <p14:tracePt t="67707" x="2628900" y="3879850"/>
          <p14:tracePt t="67735" x="2622550" y="3886200"/>
          <p14:tracePt t="67765" x="2616200" y="3886200"/>
          <p14:tracePt t="67780" x="2616200" y="3892550"/>
          <p14:tracePt t="67795" x="2609850" y="3892550"/>
          <p14:tracePt t="67818" x="2609850" y="3898900"/>
          <p14:tracePt t="67877" x="2603500" y="3905250"/>
          <p14:tracePt t="68093" x="2603500" y="3911600"/>
          <p14:tracePt t="68391" x="2603500" y="3905250"/>
          <p14:tracePt t="68415" x="2609850" y="3898900"/>
          <p14:tracePt t="68430" x="2628900" y="3879850"/>
          <p14:tracePt t="68444" x="2628900" y="3873500"/>
          <p14:tracePt t="68459" x="2635250" y="3860800"/>
          <p14:tracePt t="68481" x="2635250" y="3854450"/>
          <p14:tracePt t="68495" x="2641600" y="3848100"/>
          <p14:tracePt t="68502" x="2647950" y="3841750"/>
          <p14:tracePt t="68535" x="2647950" y="3829050"/>
          <p14:tracePt t="68554" x="2654300" y="3822700"/>
          <p14:tracePt t="68569" x="2660650" y="3822700"/>
          <p14:tracePt t="68584" x="2667000" y="3803650"/>
          <p14:tracePt t="68600" x="2673350" y="3797300"/>
          <p14:tracePt t="68613" x="2686050" y="3790950"/>
          <p14:tracePt t="68636" x="2692400" y="3778250"/>
          <p14:tracePt t="68651" x="2705100" y="3759200"/>
          <p14:tracePt t="68658" x="2705100" y="3752850"/>
          <p14:tracePt t="68674" x="2711450" y="3746500"/>
          <p14:tracePt t="68689" x="2724150" y="3727450"/>
          <p14:tracePt t="68711" x="2736850" y="3714750"/>
          <p14:tracePt t="68728" x="2749550" y="3708400"/>
          <p14:tracePt t="68740" x="2755900" y="3689350"/>
          <p14:tracePt t="68755" x="2768600" y="3676650"/>
          <p14:tracePt t="68777" x="2781300" y="3663950"/>
          <p14:tracePt t="68793" x="2787650" y="3651250"/>
          <p14:tracePt t="68807" x="2800350" y="3638550"/>
          <p14:tracePt t="68817" x="2800350" y="3632200"/>
          <p14:tracePt t="68831" x="2813050" y="3619500"/>
          <p14:tracePt t="68853" x="2819400" y="3613150"/>
          <p14:tracePt t="68868" x="2832100" y="3594100"/>
          <p14:tracePt t="68886" x="2832100" y="3587750"/>
          <p14:tracePt t="68900" x="2838450" y="3581400"/>
          <p14:tracePt t="68916" x="2844800" y="3575050"/>
          <p14:tracePt t="68936" x="2851150" y="3562350"/>
          <p14:tracePt t="68952" x="2857500" y="3556000"/>
          <p14:tracePt t="68967" x="2857500" y="3549650"/>
          <p14:tracePt t="69129" x="2851150" y="3549650"/>
          <p14:tracePt t="69151" x="2844800" y="3549650"/>
          <p14:tracePt t="69167" x="2832100" y="3549650"/>
          <p14:tracePt t="69180" x="2813050" y="3556000"/>
          <p14:tracePt t="69195" x="2794000" y="3568700"/>
          <p14:tracePt t="69209" x="2781300" y="3581400"/>
          <p14:tracePt t="69233" x="2749550" y="3600450"/>
          <p14:tracePt t="69247" x="2717800" y="3625850"/>
          <p14:tracePt t="69262" x="2679700" y="3644900"/>
          <p14:tracePt t="69277" x="2647950" y="3663950"/>
          <p14:tracePt t="69285" x="2635250" y="3676650"/>
          <p14:tracePt t="69307" x="2609850" y="3689350"/>
          <p14:tracePt t="69322" x="2571750" y="3721100"/>
          <p14:tracePt t="69337" x="2520950" y="3752850"/>
          <p14:tracePt t="69353" x="2482850" y="3784600"/>
          <p14:tracePt t="69374" x="2444750" y="3816350"/>
          <p14:tracePt t="69389" x="2406650" y="3848100"/>
          <p14:tracePt t="69406" x="2381250" y="3867150"/>
          <p14:tracePt t="69420" x="2343150" y="3898900"/>
          <p14:tracePt t="69437" x="2311400" y="3924300"/>
          <p14:tracePt t="69452" x="2292350" y="3937000"/>
          <p14:tracePt t="69467" x="2279650" y="3956050"/>
          <p14:tracePt t="69482" x="2266950" y="3968750"/>
          <p14:tracePt t="69500" x="2241550" y="3987800"/>
          <p14:tracePt t="69516" x="2235200" y="3994150"/>
          <p14:tracePt t="69533" x="2228850" y="4000500"/>
          <p14:tracePt t="69550" x="2222500" y="4006850"/>
          <p14:tracePt t="69734" x="2235200" y="3994150"/>
          <p14:tracePt t="69763" x="2273300" y="3962400"/>
          <p14:tracePt t="69778" x="2311400" y="3930650"/>
          <p14:tracePt t="69792" x="2336800" y="3911600"/>
          <p14:tracePt t="69807" x="2362200" y="3892550"/>
          <p14:tracePt t="69829" x="2387600" y="3879850"/>
          <p14:tracePt t="69844" x="2438400" y="3848100"/>
          <p14:tracePt t="69861" x="2463800" y="3841750"/>
          <p14:tracePt t="69874" x="2470150" y="3835400"/>
          <p14:tracePt t="69896" x="2508250" y="3829050"/>
          <p14:tracePt t="69912" x="2540000" y="3822700"/>
          <p14:tracePt t="69938" x="2552700" y="3822700"/>
          <p14:tracePt t="69949" x="2565400" y="3822700"/>
          <p14:tracePt t="69971" x="2578100" y="3822700"/>
          <p14:tracePt t="69987" x="2590800" y="3822700"/>
          <p14:tracePt t="70174" x="2584450" y="3822700"/>
          <p14:tracePt t="70298" x="2590800" y="3841750"/>
          <p14:tracePt t="70313" x="2597150" y="3854450"/>
          <p14:tracePt t="70328" x="2603500" y="3860800"/>
          <p14:tracePt t="70350" x="2609850" y="3873500"/>
          <p14:tracePt t="70366" x="2609850" y="3879850"/>
          <p14:tracePt t="70380" x="2616200" y="3886200"/>
          <p14:tracePt t="70508" x="2616200" y="3879850"/>
          <p14:tracePt t="70523" x="2603500" y="3873500"/>
          <p14:tracePt t="70581" x="2603500" y="3867150"/>
          <p14:tracePt t="70596" x="2597150" y="3867150"/>
          <p14:tracePt t="70664" x="2597150" y="3879850"/>
          <p14:tracePt t="70681" x="2603500" y="3892550"/>
          <p14:tracePt t="70694" x="2609850" y="3898900"/>
          <p14:tracePt t="70805" x="2597150" y="3873500"/>
          <p14:tracePt t="70820" x="2590800" y="3873500"/>
          <p14:tracePt t="70848" x="2590800" y="3867150"/>
          <p14:tracePt t="70924" x="2590800" y="3879850"/>
          <p14:tracePt t="70949" x="2590800" y="3886200"/>
          <p14:tracePt t="70962" x="2590800" y="3892550"/>
          <p14:tracePt t="70977" x="2590800" y="3898900"/>
          <p14:tracePt t="71066" x="2584450" y="3898900"/>
          <p14:tracePt t="71105" x="2584450" y="3892550"/>
          <p14:tracePt t="71172" x="2578100" y="3898900"/>
          <p14:tracePt t="71193" x="2578100" y="3917950"/>
          <p14:tracePt t="71209" x="2578100" y="3930650"/>
          <p14:tracePt t="71312" x="2571750" y="3917950"/>
          <p14:tracePt t="71328" x="2565400" y="3898900"/>
          <p14:tracePt t="71335" x="2559050" y="3886200"/>
          <p14:tracePt t="71352" x="2552700" y="3879850"/>
          <p14:tracePt t="71367" x="2552700" y="3873500"/>
          <p14:tracePt t="71387" x="2552700" y="3867150"/>
          <p14:tracePt t="71403" x="2546350" y="3867150"/>
          <p14:tracePt t="71485" x="2546350" y="3873500"/>
          <p14:tracePt t="71589" x="2540000" y="3860800"/>
          <p14:tracePt t="71610" x="2527300" y="3835400"/>
          <p14:tracePt t="71626" x="2520950" y="3835400"/>
          <p14:tracePt t="71745" x="2520950" y="3841750"/>
          <p14:tracePt t="71842" x="2514600" y="3841750"/>
          <p14:tracePt t="72311" x="2508250" y="3841750"/>
          <p14:tracePt t="7231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Signal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Digital audio processing used in many consumer electronics</a:t>
            </a:r>
          </a:p>
          <a:p>
            <a:pPr lvl="1"/>
            <a:r>
              <a:rPr lang="en-US" dirty="0" smtClean="0"/>
              <a:t>Mp3 players, televisions, etc.</a:t>
            </a:r>
          </a:p>
          <a:p>
            <a:r>
              <a:rPr lang="en-US" dirty="0" smtClean="0"/>
              <a:t>CD audio format:</a:t>
            </a:r>
          </a:p>
          <a:p>
            <a:pPr lvl="1"/>
            <a:r>
              <a:rPr lang="en-US" dirty="0" smtClean="0"/>
              <a:t>16-bit PCM @ 44.1Khz </a:t>
            </a:r>
            <a:r>
              <a:rPr lang="en-US" dirty="0" smtClean="0">
                <a:sym typeface="Wingdings" panose="05000000000000000000" pitchFamily="2" charset="2"/>
              </a:rPr>
              <a:t> stereo 1411.2 kbps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Great for uncompressed CD-quality sound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Not well-suited for modern media consumption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Uncompressed storage and transmission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Multi-channel audio (e.g. surround sound systems)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“Professional” audio high sampling rate (96 kHz)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Techniques are required to enable high quality sound reproduction efficiently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09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683"/>
    </mc:Choice>
    <mc:Fallback>
      <p:transition spd="slow" advTm="134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Differences with speech</a:t>
            </a:r>
          </a:p>
          <a:p>
            <a:pPr lvl="1"/>
            <a:r>
              <a:rPr lang="en-US" dirty="0" smtClean="0"/>
              <a:t>Much wider bandwidth (not just 300-1000 Hz)</a:t>
            </a:r>
          </a:p>
          <a:p>
            <a:pPr lvl="1"/>
            <a:r>
              <a:rPr lang="en-US" dirty="0" smtClean="0"/>
              <a:t>Uses multiple channels</a:t>
            </a:r>
          </a:p>
          <a:p>
            <a:pPr lvl="1"/>
            <a:r>
              <a:rPr lang="en-US" dirty="0" smtClean="0"/>
              <a:t>Psychoacoustic principles can be utilized for coding</a:t>
            </a:r>
          </a:p>
          <a:p>
            <a:pPr lvl="2"/>
            <a:r>
              <a:rPr lang="en-US" dirty="0" smtClean="0"/>
              <a:t>Do not code frequency components below hearing threshold</a:t>
            </a:r>
          </a:p>
          <a:p>
            <a:r>
              <a:rPr lang="en-US" dirty="0" err="1" smtClean="0"/>
              <a:t>Lossy</a:t>
            </a:r>
            <a:r>
              <a:rPr lang="en-US" dirty="0" smtClean="0"/>
              <a:t> compression used based on noise shaping</a:t>
            </a:r>
          </a:p>
          <a:p>
            <a:pPr lvl="1"/>
            <a:r>
              <a:rPr lang="en-US" dirty="0" smtClean="0"/>
              <a:t>Noise below masking threshold is not audible</a:t>
            </a:r>
          </a:p>
          <a:p>
            <a:r>
              <a:rPr lang="en-US" dirty="0" smtClean="0"/>
              <a:t>Entropy coding applied </a:t>
            </a:r>
          </a:p>
          <a:p>
            <a:pPr lvl="1"/>
            <a:r>
              <a:rPr lang="en-US" dirty="0" smtClean="0"/>
              <a:t>Large amount of data from high sampling rate and multi-channels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25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062"/>
    </mc:Choice>
    <mc:Fallback>
      <p:transition spd="slow" advTm="265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Codec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Codec = coder-decoder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Filterbank</a:t>
            </a:r>
            <a:r>
              <a:rPr lang="en-US" dirty="0" smtClean="0"/>
              <a:t> transform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onvert between full-band signal (all frequencies) into </a:t>
            </a:r>
            <a:r>
              <a:rPr lang="en-US" dirty="0" err="1" smtClean="0"/>
              <a:t>subbands</a:t>
            </a:r>
            <a:r>
              <a:rPr lang="en-US" dirty="0" smtClean="0"/>
              <a:t> (modified discrete cosine transform MDCT)</a:t>
            </a:r>
          </a:p>
          <a:p>
            <a:r>
              <a:rPr lang="en-US" dirty="0" smtClean="0"/>
              <a:t>Psychoacoustic model</a:t>
            </a:r>
          </a:p>
          <a:p>
            <a:pPr lvl="1"/>
            <a:r>
              <a:rPr lang="en-US" dirty="0" smtClean="0"/>
              <a:t>Calculates thresholds according to human masking effects and used for quantization of MDCT</a:t>
            </a:r>
          </a:p>
          <a:p>
            <a:r>
              <a:rPr lang="en-US" dirty="0" smtClean="0"/>
              <a:t>Quantization</a:t>
            </a:r>
          </a:p>
          <a:p>
            <a:pPr lvl="1"/>
            <a:r>
              <a:rPr lang="en-US" dirty="0" smtClean="0"/>
              <a:t>MDCT coefficient quantization of spectral coefficients</a:t>
            </a:r>
          </a:p>
          <a:p>
            <a:r>
              <a:rPr lang="en-US" dirty="0" smtClean="0"/>
              <a:t>Lossless coding</a:t>
            </a:r>
          </a:p>
          <a:p>
            <a:pPr lvl="1"/>
            <a:r>
              <a:rPr lang="en-US" dirty="0" smtClean="0"/>
              <a:t>Use entropy coding to reduce redundancy of coded </a:t>
            </a:r>
            <a:r>
              <a:rPr lang="en-US" dirty="0" err="1" smtClean="0"/>
              <a:t>bitstream</a:t>
            </a:r>
            <a:endParaRPr lang="en-US" dirty="0" smtClean="0"/>
          </a:p>
          <a:p>
            <a:r>
              <a:rPr lang="en-US" dirty="0" smtClean="0"/>
              <a:t>Side information coding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it allocation information</a:t>
            </a:r>
          </a:p>
          <a:p>
            <a:r>
              <a:rPr lang="en-US" dirty="0" smtClean="0"/>
              <a:t>Multiplexer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ack all coded bits into </a:t>
            </a:r>
            <a:r>
              <a:rPr lang="en-US" dirty="0" err="1" smtClean="0"/>
              <a:t>bitstream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5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011680"/>
            <a:ext cx="42767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34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023"/>
    </mc:Choice>
    <mc:Fallback>
      <p:transition spd="slow" advTm="25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36" x="4679950" y="3587750"/>
          <p14:tracePt t="28659" x="4686300" y="3587750"/>
          <p14:tracePt t="28674" x="4718050" y="3594100"/>
          <p14:tracePt t="28688" x="4762500" y="3613150"/>
          <p14:tracePt t="28705" x="4832350" y="3638550"/>
          <p14:tracePt t="28714" x="4864100" y="3644900"/>
          <p14:tracePt t="28734" x="4921250" y="3670300"/>
          <p14:tracePt t="28750" x="4965700" y="3683000"/>
          <p14:tracePt t="28767" x="5054600" y="3708400"/>
          <p14:tracePt t="28782" x="5181600" y="3746500"/>
          <p14:tracePt t="28802" x="5334000" y="3790950"/>
          <p14:tracePt t="28813" x="5505450" y="3848100"/>
          <p14:tracePt t="28833" x="5607050" y="3873500"/>
          <p14:tracePt t="28848" x="5689600" y="3898900"/>
          <p14:tracePt t="28907" x="5683250" y="3898900"/>
          <p14:tracePt t="28937" x="5670550" y="3898900"/>
          <p14:tracePt t="28960" x="5657850" y="3892550"/>
          <p14:tracePt t="28975" x="5619750" y="3879850"/>
          <p14:tracePt t="28989" x="5556250" y="3860800"/>
          <p14:tracePt t="29004" x="5467350" y="3835400"/>
          <p14:tracePt t="29018" x="5359400" y="3797300"/>
          <p14:tracePt t="29029" x="5302250" y="3784600"/>
          <p14:tracePt t="29049" x="5162550" y="3746500"/>
          <p14:tracePt t="29066" x="4984750" y="3683000"/>
          <p14:tracePt t="29080" x="4813300" y="3625850"/>
          <p14:tracePt t="29096" x="4591050" y="3549650"/>
          <p14:tracePt t="29116" x="4438650" y="3505200"/>
          <p14:tracePt t="29133" x="4241800" y="3441700"/>
          <p14:tracePt t="29147" x="4051300" y="3397250"/>
          <p14:tracePt t="29163" x="3835400" y="3346450"/>
          <p14:tracePt t="29191" x="3663950" y="3295650"/>
          <p14:tracePt t="29206" x="3524250" y="3263900"/>
          <p14:tracePt t="29220" x="3359150" y="3232150"/>
          <p14:tracePt t="29235" x="3282950" y="3213100"/>
          <p14:tracePt t="29258" x="3206750" y="3200400"/>
          <p14:tracePt t="29273" x="3181350" y="3194050"/>
          <p14:tracePt t="29377" x="3187700" y="3181350"/>
          <p14:tracePt t="29392" x="3206750" y="3175000"/>
          <p14:tracePt t="29416" x="3257550" y="3162300"/>
          <p14:tracePt t="29429" x="3321050" y="3143250"/>
          <p14:tracePt t="29443" x="3397250" y="3136900"/>
          <p14:tracePt t="29460" x="3473450" y="3130550"/>
          <p14:tracePt t="29474" x="3556000" y="3130550"/>
          <p14:tracePt t="29498" x="3632200" y="3124200"/>
          <p14:tracePt t="29503" x="3644900" y="3124200"/>
          <p14:tracePt t="29519" x="3689350" y="3111500"/>
          <p14:tracePt t="29534" x="3746500" y="3098800"/>
          <p14:tracePt t="29549" x="3765550" y="3092450"/>
          <p14:tracePt t="29570" x="3771900" y="3092450"/>
          <p14:tracePt t="29585" x="3778250" y="3086100"/>
          <p14:tracePt t="29617" x="3784600" y="3086100"/>
          <p14:tracePt t="29638" x="3790950" y="3073400"/>
          <p14:tracePt t="29669" x="3790950" y="3067050"/>
          <p14:tracePt t="29676" x="3790950" y="3060700"/>
          <p14:tracePt t="29690" x="3790950" y="3048000"/>
          <p14:tracePt t="29713" x="3771900" y="3016250"/>
          <p14:tracePt t="29728" x="3746500" y="2984500"/>
          <p14:tracePt t="29741" x="3708400" y="2946400"/>
          <p14:tracePt t="29757" x="3632200" y="2889250"/>
          <p14:tracePt t="29772" x="3517900" y="2838450"/>
          <p14:tracePt t="29794" x="3365500" y="2794000"/>
          <p14:tracePt t="29809" x="3257550" y="2768600"/>
          <p14:tracePt t="29817" x="3194050" y="2762250"/>
          <p14:tracePt t="29833" x="3079750" y="2749550"/>
          <p14:tracePt t="29849" x="2946400" y="2743200"/>
          <p14:tracePt t="29869" x="2749550" y="2743200"/>
          <p14:tracePt t="29884" x="2514600" y="2743200"/>
          <p14:tracePt t="29899" x="2298700" y="2743200"/>
          <p14:tracePt t="29917" x="2101850" y="2743200"/>
          <p14:tracePt t="29936" x="1905000" y="2743200"/>
          <p14:tracePt t="29947" x="1803400" y="2743200"/>
          <p14:tracePt t="29962" x="1784350" y="2743200"/>
          <p14:tracePt t="29980" x="1695450" y="2743200"/>
          <p14:tracePt t="29997" x="1619250" y="2743200"/>
          <p14:tracePt t="30013" x="1543050" y="2743200"/>
          <p14:tracePt t="30029" x="1473200" y="2743200"/>
          <p14:tracePt t="30046" x="1377950" y="2736850"/>
          <p14:tracePt t="30062" x="1289050" y="2736850"/>
          <p14:tracePt t="30079" x="1206500" y="2736850"/>
          <p14:tracePt t="30096" x="1092200" y="2736850"/>
          <p14:tracePt t="30112" x="996950" y="2736850"/>
          <p14:tracePt t="30130" x="920750" y="2736850"/>
          <p14:tracePt t="30146" x="857250" y="2736850"/>
          <p14:tracePt t="30168" x="838200" y="2736850"/>
          <p14:tracePt t="30228" x="850900" y="2730500"/>
          <p14:tracePt t="30250" x="869950" y="2730500"/>
          <p14:tracePt t="30267" x="920750" y="2724150"/>
          <p14:tracePt t="30281" x="984250" y="2711450"/>
          <p14:tracePt t="30287" x="1009650" y="2711450"/>
          <p14:tracePt t="30303" x="1123950" y="2711450"/>
          <p14:tracePt t="30324" x="1282700" y="2717800"/>
          <p14:tracePt t="30338" x="1460500" y="2730500"/>
          <p14:tracePt t="30354" x="1638300" y="2743200"/>
          <p14:tracePt t="30368" x="1860550" y="2762250"/>
          <p14:tracePt t="30391" x="2108200" y="2794000"/>
          <p14:tracePt t="30407" x="2355850" y="2819400"/>
          <p14:tracePt t="30421" x="2578100" y="2844800"/>
          <p14:tracePt t="30436" x="2806700" y="2882900"/>
          <p14:tracePt t="30447" x="2895600" y="2889250"/>
          <p14:tracePt t="30467" x="2997200" y="2908300"/>
          <p14:tracePt t="30483" x="3181350" y="2940050"/>
          <p14:tracePt t="30498" x="3289300" y="2959100"/>
          <p14:tracePt t="30513" x="3397250" y="2971800"/>
          <p14:tracePt t="30530" x="3492500" y="2990850"/>
          <p14:tracePt t="30552" x="3613150" y="3009900"/>
          <p14:tracePt t="30567" x="3708400" y="3028950"/>
          <p14:tracePt t="30582" x="3797300" y="3054350"/>
          <p14:tracePt t="30598" x="3867150" y="3060700"/>
          <p14:tracePt t="30615" x="3886200" y="3067050"/>
          <p14:tracePt t="30631" x="3911600" y="3073400"/>
          <p14:tracePt t="30647" x="3937000" y="3079750"/>
          <p14:tracePt t="30669" x="3930650" y="3079750"/>
          <p14:tracePt t="30721" x="3905250" y="3073400"/>
          <p14:tracePt t="30735" x="3867150" y="3054350"/>
          <p14:tracePt t="30750" x="3803650" y="3041650"/>
          <p14:tracePt t="30766" x="3771900" y="3035300"/>
          <p14:tracePt t="30782" x="3683000" y="3016250"/>
          <p14:tracePt t="30796" x="3587750" y="2990850"/>
          <p14:tracePt t="30810" x="3467100" y="2971800"/>
          <p14:tracePt t="30825" x="3327400" y="2952750"/>
          <p14:tracePt t="30849" x="3219450" y="2933700"/>
          <p14:tracePt t="30862" x="3111500" y="2927350"/>
          <p14:tracePt t="30877" x="3028950" y="2914650"/>
          <p14:tracePt t="30892" x="2921000" y="2908300"/>
          <p14:tracePt t="30907" x="2857500" y="2901950"/>
          <p14:tracePt t="30919" x="2825750" y="2889250"/>
          <p14:tracePt t="30935" x="2768600" y="2882900"/>
          <p14:tracePt t="30950" x="2736850" y="2876550"/>
          <p14:tracePt t="30966" x="2698750" y="2876550"/>
          <p14:tracePt t="30983" x="2686050" y="2870200"/>
          <p14:tracePt t="30999" x="2679700" y="2870200"/>
          <p14:tracePt t="31080" x="2698750" y="2870200"/>
          <p14:tracePt t="31094" x="2755900" y="2870200"/>
          <p14:tracePt t="31110" x="2838450" y="2876550"/>
          <p14:tracePt t="31125" x="2952750" y="2889250"/>
          <p14:tracePt t="31146" x="3073400" y="2895600"/>
          <p14:tracePt t="31161" x="3219450" y="2914650"/>
          <p14:tracePt t="31176" x="3365500" y="2933700"/>
          <p14:tracePt t="31191" x="3492500" y="2965450"/>
          <p14:tracePt t="31205" x="3587750" y="2984500"/>
          <p14:tracePt t="31236" x="3676650" y="2997200"/>
          <p14:tracePt t="31250" x="3740150" y="3016250"/>
          <p14:tracePt t="31269" x="3784600" y="3028950"/>
          <p14:tracePt t="31282" x="3841750" y="3048000"/>
          <p14:tracePt t="31303" x="3886200" y="3060700"/>
          <p14:tracePt t="31318" x="3892550" y="3067050"/>
          <p14:tracePt t="31424" x="3898900" y="3067050"/>
          <p14:tracePt t="31446" x="3905250" y="3067050"/>
          <p14:tracePt t="31453" x="3911600" y="3054350"/>
          <p14:tracePt t="31475" x="3937000" y="3022600"/>
          <p14:tracePt t="31489" x="3968750" y="2984500"/>
          <p14:tracePt t="31504" x="4019550" y="2946400"/>
          <p14:tracePt t="31526" x="4057650" y="2908300"/>
          <p14:tracePt t="31544" x="4108450" y="2844800"/>
          <p14:tracePt t="31551" x="4127500" y="2832100"/>
          <p14:tracePt t="31567" x="4159250" y="2781300"/>
          <p14:tracePt t="31582" x="4191000" y="2736850"/>
          <p14:tracePt t="31602" x="4222750" y="2686050"/>
          <p14:tracePt t="31617" x="4235450" y="2667000"/>
          <p14:tracePt t="31635" x="4254500" y="2635250"/>
          <p14:tracePt t="31648" x="4260850" y="2616200"/>
          <p14:tracePt t="31665" x="4267200" y="2616200"/>
          <p14:tracePt t="31773" x="4273550" y="2635250"/>
          <p14:tracePt t="31789" x="4279900" y="2692400"/>
          <p14:tracePt t="31803" x="4292600" y="2768600"/>
          <p14:tracePt t="31825" x="4305300" y="2851150"/>
          <p14:tracePt t="31840" x="4324350" y="2946400"/>
          <p14:tracePt t="31856" x="4343400" y="3079750"/>
          <p14:tracePt t="31865" x="4356100" y="3130550"/>
          <p14:tracePt t="31881" x="4375150" y="3206750"/>
          <p14:tracePt t="31903" x="4387850" y="3302000"/>
          <p14:tracePt t="31919" x="4400550" y="3365500"/>
          <p14:tracePt t="31932" x="4400550" y="3409950"/>
          <p14:tracePt t="31947" x="4400550" y="3422650"/>
          <p14:tracePt t="31965" x="4400550" y="3448050"/>
          <p14:tracePt t="32027" x="4394200" y="3441700"/>
          <p14:tracePt t="32057" x="4362450" y="3403600"/>
          <p14:tracePt t="32072" x="4337050" y="3378200"/>
          <p14:tracePt t="32087" x="4318000" y="3346450"/>
          <p14:tracePt t="32102" x="4267200" y="3308350"/>
          <p14:tracePt t="32124" x="4216400" y="3270250"/>
          <p14:tracePt t="32139" x="4159250" y="3225800"/>
          <p14:tracePt t="32153" x="4083050" y="3175000"/>
          <p14:tracePt t="32168" x="4032250" y="3143250"/>
          <p14:tracePt t="32181" x="3994150" y="3117850"/>
          <p14:tracePt t="32200" x="3962400" y="3098800"/>
          <p14:tracePt t="32215" x="3924300" y="3067050"/>
          <p14:tracePt t="32231" x="3873500" y="3035300"/>
          <p14:tracePt t="32247" x="3829050" y="3003550"/>
          <p14:tracePt t="32264" x="3810000" y="2990850"/>
          <p14:tracePt t="32280" x="3797300" y="2978150"/>
          <p14:tracePt t="32299" x="3771900" y="2959100"/>
          <p14:tracePt t="32314" x="3759200" y="2946400"/>
          <p14:tracePt t="32331" x="3740150" y="2933700"/>
          <p14:tracePt t="32364" x="3714750" y="2895600"/>
          <p14:tracePt t="32381" x="3708400" y="2889250"/>
          <p14:tracePt t="32398" x="3708400" y="2876550"/>
          <p14:tracePt t="32419" x="3708400" y="2844800"/>
          <p14:tracePt t="32437" x="3721100" y="2819400"/>
          <p14:tracePt t="32453" x="3740150" y="2787650"/>
          <p14:tracePt t="32468" x="3746500" y="2787650"/>
          <p14:tracePt t="32485" x="3765550" y="2768600"/>
          <p14:tracePt t="32499" x="3784600" y="2755900"/>
          <p14:tracePt t="32515" x="3797300" y="2749550"/>
          <p14:tracePt t="32532" x="3803650" y="2749550"/>
          <p14:tracePt t="32549" x="3816350" y="2743200"/>
          <p14:tracePt t="32564" x="3822700" y="2736850"/>
          <p14:tracePt t="32581" x="3829050" y="2730500"/>
          <p14:tracePt t="32714" x="3829050" y="2724150"/>
          <p14:tracePt t="32765" x="3829050" y="2717800"/>
          <p14:tracePt t="32802" x="3829050" y="2711450"/>
          <p14:tracePt t="32840" x="3848100" y="2692400"/>
          <p14:tracePt t="32856" x="3867150" y="2686050"/>
          <p14:tracePt t="32877" x="3879850" y="2673350"/>
          <p14:tracePt t="32893" x="3905250" y="2667000"/>
          <p14:tracePt t="32910" x="3943350" y="2654300"/>
          <p14:tracePt t="32922" x="3968750" y="2654300"/>
          <p14:tracePt t="32938" x="3981450" y="2647950"/>
          <p14:tracePt t="32969" x="4006850" y="2647950"/>
          <p14:tracePt t="32983" x="4025900" y="2647950"/>
          <p14:tracePt t="32995" x="4051300" y="2641600"/>
          <p14:tracePt t="33013" x="4064000" y="2641600"/>
          <p14:tracePt t="33026" x="4076700" y="2641600"/>
          <p14:tracePt t="33049" x="4089400" y="2635250"/>
          <p14:tracePt t="33064" x="4095750" y="2635250"/>
          <p14:tracePt t="33078" x="4121150" y="2635250"/>
          <p14:tracePt t="33093" x="4133850" y="2628900"/>
          <p14:tracePt t="33117" x="4152900" y="2628900"/>
          <p14:tracePt t="33138" x="4171950" y="2622550"/>
          <p14:tracePt t="33153" x="4184650" y="2622550"/>
          <p14:tracePt t="33170" x="4197350" y="2616200"/>
          <p14:tracePt t="33191" x="4203700" y="2616200"/>
          <p14:tracePt t="33287" x="4203700" y="2609850"/>
          <p14:tracePt t="33295" x="4210050" y="2609850"/>
          <p14:tracePt t="33309" x="4210050" y="2603500"/>
          <p14:tracePt t="33333" x="4216400" y="2590800"/>
          <p14:tracePt t="33349" x="4222750" y="2584450"/>
          <p14:tracePt t="33362" x="4222750" y="2571750"/>
          <p14:tracePt t="33415" x="4222750" y="2565400"/>
          <p14:tracePt t="33445" x="4222750" y="2559050"/>
          <p14:tracePt t="33452" x="4222750" y="2552700"/>
          <p14:tracePt t="33468" x="4222750" y="2540000"/>
          <p14:tracePt t="33488" x="4229100" y="2533650"/>
          <p14:tracePt t="33556" x="4229100" y="2527300"/>
          <p14:tracePt t="34054" x="4229100" y="2533650"/>
          <p14:tracePt t="34063" x="4229100" y="2540000"/>
          <p14:tracePt t="34078" x="4222750" y="2540000"/>
          <p14:tracePt t="34100" x="4222750" y="2552700"/>
          <p14:tracePt t="34168" x="4222750" y="2559050"/>
          <p14:tracePt t="34212" x="4222750" y="2565400"/>
          <p14:tracePt t="34256" x="4222750" y="2571750"/>
          <p14:tracePt t="34273" x="4216400" y="2571750"/>
          <p14:tracePt t="34287" x="4216400" y="2584450"/>
          <p14:tracePt t="34339" x="4216400" y="2590800"/>
          <p14:tracePt t="34369" x="4216400" y="2609850"/>
          <p14:tracePt t="34429" x="4216400" y="2616200"/>
          <p14:tracePt t="34444" x="4216400" y="2628900"/>
          <p14:tracePt t="34469" x="4216400" y="2635250"/>
          <p14:tracePt t="34482" x="4216400" y="2647950"/>
          <p14:tracePt t="34496" x="4216400" y="2654300"/>
          <p14:tracePt t="34510" x="4216400" y="2673350"/>
          <p14:tracePt t="34533" x="4216400" y="2679700"/>
          <p14:tracePt t="34548" x="4216400" y="2692400"/>
          <p14:tracePt t="34556" x="4216400" y="2698750"/>
          <p14:tracePt t="34570" x="4216400" y="2717800"/>
          <p14:tracePt t="34585" x="4216400" y="2730500"/>
          <p14:tracePt t="34607" x="4216400" y="2743200"/>
          <p14:tracePt t="34623" x="4216400" y="2768600"/>
          <p14:tracePt t="34637" x="4216400" y="2794000"/>
          <p14:tracePt t="34651" x="4216400" y="2813050"/>
          <p14:tracePt t="34668" x="4216400" y="2838450"/>
          <p14:tracePt t="34689" x="4210050" y="2851150"/>
          <p14:tracePt t="34705" x="4210050" y="2870200"/>
          <p14:tracePt t="34727" x="4210050" y="2889250"/>
          <p14:tracePt t="34742" x="4210050" y="2901950"/>
          <p14:tracePt t="34765" x="4210050" y="2914650"/>
          <p14:tracePt t="34783" x="4210050" y="2933700"/>
          <p14:tracePt t="34794" x="4210050" y="2946400"/>
          <p14:tracePt t="34809" x="4210050" y="2978150"/>
          <p14:tracePt t="34832" x="4210050" y="3003550"/>
          <p14:tracePt t="34840" x="4210050" y="3028950"/>
          <p14:tracePt t="34854" x="4210050" y="3035300"/>
          <p14:tracePt t="34869" x="4203700" y="3054350"/>
          <p14:tracePt t="34885" x="4203700" y="3073400"/>
          <p14:tracePt t="34901" x="4203700" y="3098800"/>
          <p14:tracePt t="34920" x="4203700" y="3130550"/>
          <p14:tracePt t="34935" x="4203700" y="3162300"/>
          <p14:tracePt t="34949" x="4203700" y="3181350"/>
          <p14:tracePt t="34965" x="4203700" y="3194050"/>
          <p14:tracePt t="34988" x="4203700" y="3225800"/>
          <p14:tracePt t="35002" x="4203700" y="3251200"/>
          <p14:tracePt t="35018" x="4203700" y="3270250"/>
          <p14:tracePt t="35028" x="4203700" y="3289300"/>
          <p14:tracePt t="35063" x="4203700" y="3308350"/>
          <p14:tracePt t="35078" x="4203700" y="3333750"/>
          <p14:tracePt t="35093" x="4203700" y="3365500"/>
          <p14:tracePt t="35107" x="4203700" y="3371850"/>
          <p14:tracePt t="35123" x="4203700" y="3397250"/>
          <p14:tracePt t="35145" x="4203700" y="3429000"/>
          <p14:tracePt t="35160" x="4203700" y="3454400"/>
          <p14:tracePt t="35176" x="4203700" y="3467100"/>
          <p14:tracePt t="35183" x="4203700" y="3479800"/>
          <p14:tracePt t="35200" x="4197350" y="3505200"/>
          <p14:tracePt t="35220" x="4197350" y="3517900"/>
          <p14:tracePt t="35235" x="4197350" y="3530600"/>
          <p14:tracePt t="35250" x="4197350" y="3562350"/>
          <p14:tracePt t="35266" x="4197350" y="3581400"/>
          <p14:tracePt t="35288" x="4197350" y="3594100"/>
          <p14:tracePt t="35302" x="4197350" y="3625850"/>
          <p14:tracePt t="35317" x="4197350" y="3663950"/>
          <p14:tracePt t="35333" x="4203700" y="3670300"/>
          <p14:tracePt t="35347" x="4203700" y="3676650"/>
          <p14:tracePt t="35364" x="4203700" y="3702050"/>
          <p14:tracePt t="35380" x="4203700" y="3727450"/>
          <p14:tracePt t="35396" x="4203700" y="3759200"/>
          <p14:tracePt t="35412" x="4203700" y="3784600"/>
          <p14:tracePt t="35430" x="4203700" y="3790950"/>
          <p14:tracePt t="35447" x="4210050" y="3816350"/>
          <p14:tracePt t="35463" x="4210050" y="3841750"/>
          <p14:tracePt t="35479" x="4210050" y="3854450"/>
          <p14:tracePt t="35496" x="4210050" y="3879850"/>
          <p14:tracePt t="35530" x="4210050" y="3886200"/>
          <p14:tracePt t="35600" x="4216400" y="3892550"/>
          <p14:tracePt t="35705" x="4222750" y="3892550"/>
          <p14:tracePt t="35721" x="4229100" y="3892550"/>
          <p14:tracePt t="35743" x="4229100" y="3873500"/>
          <p14:tracePt t="35756" x="4229100" y="3867150"/>
          <p14:tracePt t="35772" x="4235450" y="3841750"/>
          <p14:tracePt t="35787" x="4241800" y="3816350"/>
          <p14:tracePt t="35797" x="4248150" y="3797300"/>
          <p14:tracePt t="35817" x="4254500" y="3740150"/>
          <p14:tracePt t="35834" x="4254500" y="3689350"/>
          <p14:tracePt t="35848" x="4254500" y="3625850"/>
          <p14:tracePt t="35863" x="4254500" y="3549650"/>
          <p14:tracePt t="35884" x="4254500" y="3492500"/>
          <p14:tracePt t="35901" x="4254500" y="3441700"/>
          <p14:tracePt t="35916" x="4254500" y="3390900"/>
          <p14:tracePt t="35931" x="4254500" y="3327400"/>
          <p14:tracePt t="35947" x="4254500" y="3270250"/>
          <p14:tracePt t="35963" x="4254500" y="3257550"/>
          <p14:tracePt t="35981" x="4254500" y="3200400"/>
          <p14:tracePt t="35997" x="4254500" y="3175000"/>
          <p14:tracePt t="36013" x="4254500" y="3124200"/>
          <p14:tracePt t="36019" x="4254500" y="3073400"/>
          <p14:tracePt t="36041" x="4254500" y="3028950"/>
          <p14:tracePt t="36054" x="4254500" y="2965450"/>
          <p14:tracePt t="36070" x="4254500" y="2908300"/>
          <p14:tracePt t="36085" x="4254500" y="2889250"/>
          <p14:tracePt t="36101" x="4254500" y="2838450"/>
          <p14:tracePt t="36116" x="4254500" y="2825750"/>
          <p14:tracePt t="36132" x="4254500" y="2787650"/>
          <p14:tracePt t="36147" x="4254500" y="2736850"/>
          <p14:tracePt t="36163" x="4254500" y="2711450"/>
          <p14:tracePt t="36179" x="4260850" y="2679700"/>
          <p14:tracePt t="36201" x="4260850" y="2635250"/>
          <p14:tracePt t="36215" x="4260850" y="2590800"/>
          <p14:tracePt t="36229" x="4260850" y="2540000"/>
          <p14:tracePt t="36247" x="4260850" y="2508250"/>
          <p14:tracePt t="36266" x="4260850" y="2425700"/>
          <p14:tracePt t="36286" x="4260850" y="2413000"/>
          <p14:tracePt t="36301" x="4254500" y="2387600"/>
          <p14:tracePt t="36317" x="4254500" y="2381250"/>
          <p14:tracePt t="36429" x="4254500" y="2387600"/>
          <p14:tracePt t="36444" x="4254500" y="2406650"/>
          <p14:tracePt t="36459" x="4254500" y="2432050"/>
          <p14:tracePt t="36475" x="4254500" y="2463800"/>
          <p14:tracePt t="36497" x="4248150" y="2495550"/>
          <p14:tracePt t="36512" x="4248150" y="2546350"/>
          <p14:tracePt t="36527" x="4248150" y="2609850"/>
          <p14:tracePt t="36540" x="4248150" y="2654300"/>
          <p14:tracePt t="36564" x="4248150" y="2711450"/>
          <p14:tracePt t="36577" x="4248150" y="2762250"/>
          <p14:tracePt t="36594" x="4248150" y="2819400"/>
          <p14:tracePt t="36601" x="4248150" y="2857500"/>
          <p14:tracePt t="36616" x="4248150" y="2882900"/>
          <p14:tracePt t="36638" x="4248150" y="2940050"/>
          <p14:tracePt t="36648" x="4248150" y="2990850"/>
          <p14:tracePt t="36667" x="4248150" y="3041650"/>
          <p14:tracePt t="36683" x="4248150" y="3098800"/>
          <p14:tracePt t="36700" x="4248150" y="3143250"/>
          <p14:tracePt t="36715" x="4248150" y="3162300"/>
          <p14:tracePt t="36734" x="4248150" y="3213100"/>
          <p14:tracePt t="36751" x="4248150" y="3263900"/>
          <p14:tracePt t="36763" x="4248150" y="3302000"/>
          <p14:tracePt t="36780" x="4248150" y="3314700"/>
          <p14:tracePt t="36797" x="4248150" y="3346450"/>
          <p14:tracePt t="36813" x="4248150" y="3403600"/>
          <p14:tracePt t="36829" x="4248150" y="3454400"/>
          <p14:tracePt t="36846" x="4248150" y="3517900"/>
          <p14:tracePt t="36863" x="4248150" y="3568700"/>
          <p14:tracePt t="36879" x="4248150" y="3638550"/>
          <p14:tracePt t="36897" x="4248150" y="3695700"/>
          <p14:tracePt t="36914" x="4248150" y="3746500"/>
          <p14:tracePt t="36946" x="4248150" y="3790950"/>
          <p14:tracePt t="36965" x="4248150" y="3867150"/>
          <p14:tracePt t="36980" x="4248150" y="3898900"/>
          <p14:tracePt t="36997" x="4254500" y="3924300"/>
          <p14:tracePt t="37153" x="4254500" y="3917950"/>
          <p14:tracePt t="37174" x="4254500" y="3898900"/>
          <p14:tracePt t="37189" x="4254500" y="3879850"/>
          <p14:tracePt t="37205" x="4254500" y="3860800"/>
          <p14:tracePt t="37218" x="4254500" y="3841750"/>
          <p14:tracePt t="37234" x="4254500" y="3829050"/>
          <p14:tracePt t="37249" x="4254500" y="3790950"/>
          <p14:tracePt t="37266" x="4254500" y="3746500"/>
          <p14:tracePt t="37281" x="4254500" y="3702050"/>
          <p14:tracePt t="37298" x="4254500" y="3651250"/>
          <p14:tracePt t="37316" x="4254500" y="3600450"/>
          <p14:tracePt t="37334" x="4254500" y="3556000"/>
          <p14:tracePt t="37348" x="4254500" y="3498850"/>
          <p14:tracePt t="37364" x="4254500" y="3486150"/>
          <p14:tracePt t="37379" x="4254500" y="3460750"/>
          <p14:tracePt t="37396" x="4254500" y="3429000"/>
          <p14:tracePt t="37413" x="4254500" y="3384550"/>
          <p14:tracePt t="37429" x="4254500" y="3340100"/>
          <p14:tracePt t="37446" x="4254500" y="3308350"/>
          <p14:tracePt t="37464" x="4254500" y="3244850"/>
          <p14:tracePt t="37481" x="4254500" y="3194050"/>
          <p14:tracePt t="37497" x="4254500" y="3181350"/>
          <p14:tracePt t="37513" x="4254500" y="3130550"/>
          <p14:tracePt t="37530" x="4254500" y="3086100"/>
          <p14:tracePt t="37548" x="4254500" y="3035300"/>
          <p14:tracePt t="37564" x="4254500" y="2971800"/>
          <p14:tracePt t="37579" x="4254500" y="2927350"/>
          <p14:tracePt t="37596" x="4254500" y="2876550"/>
          <p14:tracePt t="37616" x="4248150" y="2857500"/>
          <p14:tracePt t="37631" x="4248150" y="2800350"/>
          <p14:tracePt t="37646" x="4248150" y="2749550"/>
          <p14:tracePt t="37665" x="4248150" y="2692400"/>
          <p14:tracePt t="37679" x="4248150" y="2660650"/>
          <p14:tracePt t="37696" x="4248150" y="2647950"/>
          <p14:tracePt t="37713" x="4248150" y="2616200"/>
          <p14:tracePt t="37730" x="4248150" y="2590800"/>
          <p14:tracePt t="37746" x="4248150" y="2578100"/>
          <p14:tracePt t="37860" x="4248150" y="2597150"/>
          <p14:tracePt t="37875" x="4254500" y="2622550"/>
          <p14:tracePt t="37891" x="4254500" y="2641600"/>
          <p14:tracePt t="37916" x="4260850" y="2686050"/>
          <p14:tracePt t="37922" x="4267200" y="2743200"/>
          <p14:tracePt t="37943" x="4267200" y="2781300"/>
          <p14:tracePt t="37957" x="4273550" y="2838450"/>
          <p14:tracePt t="37973" x="4279900" y="2895600"/>
          <p14:tracePt t="37987" x="4292600" y="2965450"/>
          <p14:tracePt t="38002" x="4298950" y="2990850"/>
          <p14:tracePt t="38018" x="4305300" y="3035300"/>
          <p14:tracePt t="38034" x="4305300" y="3092450"/>
          <p14:tracePt t="38048" x="4311650" y="3124200"/>
          <p14:tracePt t="38069" x="4318000" y="3181350"/>
          <p14:tracePt t="38084" x="4324350" y="3225800"/>
          <p14:tracePt t="38100" x="4330700" y="3276600"/>
          <p14:tracePt t="38116" x="4337050" y="3295650"/>
          <p14:tracePt t="38131" x="4337050" y="3321050"/>
          <p14:tracePt t="38152" x="4343400" y="3346450"/>
          <p14:tracePt t="38167" x="4356100" y="3390900"/>
          <p14:tracePt t="38179" x="4356100" y="3397250"/>
          <p14:tracePt t="38196" x="4356100" y="3403600"/>
          <p14:tracePt t="38213" x="4356100" y="3429000"/>
          <p14:tracePt t="38229" x="4356100" y="3467100"/>
          <p14:tracePt t="38246" x="4362450" y="3486150"/>
          <p14:tracePt t="38262" x="4362450" y="3498850"/>
          <p14:tracePt t="38279" x="4368800" y="3511550"/>
          <p14:tracePt t="38397" x="4368800" y="3505200"/>
          <p14:tracePt t="38413" x="4368800" y="3486150"/>
          <p14:tracePt t="38427" x="4368800" y="3454400"/>
          <p14:tracePt t="38450" x="4368800" y="3422650"/>
          <p14:tracePt t="38466" x="4368800" y="3371850"/>
          <p14:tracePt t="38472" x="4368800" y="3340100"/>
          <p14:tracePt t="38487" x="4368800" y="3282950"/>
          <p14:tracePt t="38502" x="4362450" y="3219450"/>
          <p14:tracePt t="38524" x="4362450" y="3168650"/>
          <p14:tracePt t="38539" x="4362450" y="3149600"/>
          <p14:tracePt t="38554" x="4362450" y="3092450"/>
          <p14:tracePt t="38569" x="4362450" y="3060700"/>
          <p14:tracePt t="38593" x="4362450" y="3028950"/>
          <p14:tracePt t="38607" x="4356100" y="2990850"/>
          <p14:tracePt t="38621" x="4356100" y="2940050"/>
          <p14:tracePt t="38630" x="4356100" y="2914650"/>
          <p14:tracePt t="38646" x="4356100" y="2863850"/>
          <p14:tracePt t="38668" x="4356100" y="2844800"/>
          <p14:tracePt t="38682" x="4349750" y="2825750"/>
          <p14:tracePt t="38697" x="4343400" y="2787650"/>
          <p14:tracePt t="38713" x="4343400" y="2743200"/>
          <p14:tracePt t="38730" x="4337050" y="2705100"/>
          <p14:tracePt t="38750" x="4337050" y="2667000"/>
          <p14:tracePt t="38766" x="4337050" y="2647950"/>
          <p14:tracePt t="38781" x="4337050" y="2635250"/>
          <p14:tracePt t="38801" x="4337050" y="2628900"/>
          <p14:tracePt t="38917" x="4337050" y="2654300"/>
          <p14:tracePt t="38933" x="4337050" y="2679700"/>
          <p14:tracePt t="38940" x="4337050" y="2698750"/>
          <p14:tracePt t="38963" x="4330700" y="2736850"/>
          <p14:tracePt t="38979" x="4330700" y="2800350"/>
          <p14:tracePt t="38992" x="4330700" y="2851150"/>
          <p14:tracePt t="39009" x="4330700" y="2895600"/>
          <p14:tracePt t="39023" x="4330700" y="2921000"/>
          <p14:tracePt t="39047" x="4330700" y="2971800"/>
          <p14:tracePt t="39061" x="4330700" y="3035300"/>
          <p14:tracePt t="39076" x="4330700" y="3086100"/>
          <p14:tracePt t="39091" x="4330700" y="3117850"/>
          <p14:tracePt t="39116" x="4330700" y="3206750"/>
          <p14:tracePt t="39136" x="4330700" y="3257550"/>
          <p14:tracePt t="39152" x="4330700" y="3314700"/>
          <p14:tracePt t="39165" x="4330700" y="3365500"/>
          <p14:tracePt t="39182" x="4330700" y="3384550"/>
          <p14:tracePt t="39204" x="4330700" y="3441700"/>
          <p14:tracePt t="39220" x="4337050" y="3492500"/>
          <p14:tracePt t="39233" x="4337050" y="3549650"/>
          <p14:tracePt t="39249" x="4337050" y="3594100"/>
          <p14:tracePt t="39264" x="4337050" y="3613150"/>
          <p14:tracePt t="39279" x="4337050" y="3657600"/>
          <p14:tracePt t="39292" x="4349750" y="3708400"/>
          <p14:tracePt t="39308" x="4349750" y="3727450"/>
          <p14:tracePt t="39322" x="4349750" y="3740150"/>
          <p14:tracePt t="39516" x="4349750" y="3746500"/>
          <p14:tracePt t="39584" x="4349750" y="3752850"/>
          <p14:tracePt t="39606" x="4349750" y="3759200"/>
          <p14:tracePt t="39643" x="4349750" y="3771900"/>
          <p14:tracePt t="39704" x="4349750" y="3778250"/>
          <p14:tracePt t="39762" x="4349750" y="3784600"/>
          <p14:tracePt t="39881" x="4343400" y="3784600"/>
          <p14:tracePt t="39984" x="4337050" y="3784600"/>
          <p14:tracePt t="40270" x="4330700" y="3784600"/>
          <p14:tracePt t="40301" x="4324350" y="3784600"/>
          <p14:tracePt t="40389" x="4318000" y="3784600"/>
          <p14:tracePt t="40473" x="4311650" y="3784600"/>
          <p14:tracePt t="40508" x="4305300" y="3784600"/>
          <p14:tracePt t="40530" x="4292600" y="3784600"/>
          <p14:tracePt t="40567" x="4286250" y="3784600"/>
          <p14:tracePt t="40582" x="4267200" y="3784600"/>
          <p14:tracePt t="40597" x="4248150" y="3784600"/>
          <p14:tracePt t="40621" x="4241800" y="3784600"/>
          <p14:tracePt t="40637" x="4235450" y="3784600"/>
          <p14:tracePt t="40649" x="4229100" y="3784600"/>
          <p14:tracePt t="40708" x="4222750" y="3784600"/>
          <p14:tracePt t="40739" x="4216400" y="3784600"/>
          <p14:tracePt t="40755" x="4203700" y="3784600"/>
          <p14:tracePt t="40837" x="4197350" y="3784600"/>
          <p14:tracePt t="40851" x="4191000" y="3784600"/>
          <p14:tracePt t="40881" x="4191000" y="3790950"/>
          <p14:tracePt t="40895" x="4178300" y="3790950"/>
          <p14:tracePt t="40919" x="4171950" y="3790950"/>
          <p14:tracePt t="40949" x="4159250" y="3797300"/>
          <p14:tracePt t="40977" x="4146550" y="3803650"/>
          <p14:tracePt t="41007" x="4140200" y="3810000"/>
          <p14:tracePt t="41023" x="4133850" y="3810000"/>
          <p14:tracePt t="41037" x="4127500" y="3810000"/>
          <p14:tracePt t="41053" x="4121150" y="3810000"/>
          <p14:tracePt t="41077" x="4102100" y="3816350"/>
          <p14:tracePt t="41090" x="4102100" y="3822700"/>
          <p14:tracePt t="41104" x="4089400" y="3822700"/>
          <p14:tracePt t="41157" x="4089400" y="3829050"/>
          <p14:tracePt t="41194" x="4083050" y="3829050"/>
          <p14:tracePt t="41247" x="4076700" y="3829050"/>
          <p14:tracePt t="41262" x="4070350" y="3829050"/>
          <p14:tracePt t="41323" x="4064000" y="3829050"/>
          <p14:tracePt t="41373" x="4057650" y="3829050"/>
          <p14:tracePt t="41418" x="4051300" y="3835400"/>
          <p14:tracePt t="41442" x="4038600" y="3835400"/>
          <p14:tracePt t="41469" x="4025900" y="3841750"/>
          <p14:tracePt t="41546" x="4019550" y="3841750"/>
          <p14:tracePt t="41560" x="4013200" y="3841750"/>
          <p14:tracePt t="41577" x="4006850" y="3848100"/>
          <p14:tracePt t="41597" x="4000500" y="3848100"/>
          <p14:tracePt t="41627" x="3994150" y="3848100"/>
          <p14:tracePt t="41717" x="3987800" y="3848100"/>
          <p14:tracePt t="41731" x="3981450" y="3848100"/>
          <p14:tracePt t="41872" x="3968750" y="3848100"/>
          <p14:tracePt t="41888" x="3962400" y="3848100"/>
          <p14:tracePt t="41925" x="3956050" y="3848100"/>
          <p14:tracePt t="41933" x="3949700" y="3848100"/>
          <p14:tracePt t="41948" x="3943350" y="3854450"/>
          <p14:tracePt t="41970" x="3930650" y="3854450"/>
          <p14:tracePt t="41985" x="3917950" y="3854450"/>
          <p14:tracePt t="42663" x="3917950" y="3848100"/>
          <p14:tracePt t="42924" x="3911600" y="3854450"/>
          <p14:tracePt t="42961" x="3911600" y="3867150"/>
          <p14:tracePt t="42976" x="3905250" y="3886200"/>
          <p14:tracePt t="42992" x="3905250" y="3905250"/>
          <p14:tracePt t="43014" x="3892550" y="3930650"/>
          <p14:tracePt t="43022" x="3886200" y="3968750"/>
          <p14:tracePt t="43035" x="3886200" y="3975100"/>
          <p14:tracePt t="43050" x="3879850" y="4006850"/>
          <p14:tracePt t="43065" x="3867150" y="4044950"/>
          <p14:tracePt t="43081" x="3867150" y="4051300"/>
          <p14:tracePt t="43097" x="3860800" y="4083050"/>
          <p14:tracePt t="43119" x="3860800" y="4095750"/>
          <p14:tracePt t="43133" x="3860800" y="4108450"/>
          <p14:tracePt t="43148" x="3860800" y="4114800"/>
          <p14:tracePt t="43170" x="3860800" y="4133850"/>
          <p14:tracePt t="43185" x="3860800" y="4146550"/>
          <p14:tracePt t="43223" x="3860800" y="4159250"/>
          <p14:tracePt t="43248" x="3860800" y="4165600"/>
          <p14:tracePt t="43544" x="3860800" y="4159250"/>
          <p14:tracePt t="43575" x="3867150" y="4152900"/>
          <p14:tracePt t="43589" x="3867150" y="4140200"/>
          <p14:tracePt t="43605" x="3867150" y="4133850"/>
          <p14:tracePt t="43641" x="3867150" y="4127500"/>
          <p14:tracePt t="43655" x="3867150" y="4114800"/>
          <p14:tracePt t="43663" x="3867150" y="4108450"/>
          <p14:tracePt t="43677" x="3867150" y="4102100"/>
          <p14:tracePt t="43701" x="3867150" y="4089400"/>
          <p14:tracePt t="43715" x="3867150" y="4064000"/>
          <p14:tracePt t="43729" x="3867150" y="4044950"/>
          <p14:tracePt t="43744" x="3867150" y="4032250"/>
          <p14:tracePt t="43781" x="3867150" y="4013200"/>
          <p14:tracePt t="43796" x="3867150" y="4000500"/>
          <p14:tracePt t="43811" x="3867150" y="3994150"/>
          <p14:tracePt t="43819" x="3867150" y="3987800"/>
          <p14:tracePt t="43841" x="3867150" y="3981450"/>
          <p14:tracePt t="43856" x="3867150" y="3968750"/>
          <p14:tracePt t="43870" x="3867150" y="3962400"/>
          <p14:tracePt t="43886" x="3867150" y="3956050"/>
          <p14:tracePt t="43903" x="3867150" y="3943350"/>
          <p14:tracePt t="43923" x="3867150" y="3917950"/>
          <p14:tracePt t="43937" x="3867150" y="3905250"/>
          <p14:tracePt t="43953" x="3867150" y="3886200"/>
          <p14:tracePt t="43969" x="3867150" y="3867150"/>
          <p14:tracePt t="43998" x="3867150" y="3848100"/>
          <p14:tracePt t="44014" x="3860800" y="3841750"/>
          <p14:tracePt t="44028" x="3860800" y="3822700"/>
          <p14:tracePt t="44042" x="3854450" y="3803650"/>
          <p14:tracePt t="44065" x="3854450" y="3790950"/>
          <p14:tracePt t="44080" x="3854450" y="3778250"/>
          <p14:tracePt t="44095" x="3848100" y="3765550"/>
          <p14:tracePt t="44111" x="3848100" y="3752850"/>
          <p14:tracePt t="44126" x="3841750" y="3740150"/>
          <p14:tracePt t="44141" x="3841750" y="3733800"/>
          <p14:tracePt t="44149" x="3835400" y="3721100"/>
          <p14:tracePt t="44170" x="3835400" y="3708400"/>
          <p14:tracePt t="44185" x="3829050" y="3695700"/>
          <p14:tracePt t="44203" x="3829050" y="3689350"/>
          <p14:tracePt t="44216" x="3822700" y="3683000"/>
          <p14:tracePt t="44237" x="3822700" y="3676650"/>
          <p14:tracePt t="44469" x="3822700" y="3683000"/>
          <p14:tracePt t="44483" x="3822700" y="3702050"/>
          <p14:tracePt t="44498" x="3822700" y="3727450"/>
          <p14:tracePt t="44522" x="3816350" y="3759200"/>
          <p14:tracePt t="44536" x="3816350" y="3803650"/>
          <p14:tracePt t="44551" x="3816350" y="3854450"/>
          <p14:tracePt t="44566" x="3816350" y="3905250"/>
          <p14:tracePt t="44583" x="3810000" y="3924300"/>
          <p14:tracePt t="44605" x="3803650" y="3968750"/>
          <p14:tracePt t="44615" x="3803650" y="3981450"/>
          <p14:tracePt t="44628" x="3803650" y="3987800"/>
          <p14:tracePt t="44645" x="3797300" y="4000500"/>
          <p14:tracePt t="44660" x="3797300" y="4013200"/>
          <p14:tracePt t="44745" x="3797300" y="4019550"/>
          <p14:tracePt t="44850" x="3790950" y="4013200"/>
          <p14:tracePt t="44864" x="3790950" y="4006850"/>
          <p14:tracePt t="44880" x="3790950" y="4000500"/>
          <p14:tracePt t="44917" x="3784600" y="4000500"/>
          <p14:tracePt t="44923" x="3784600" y="3994150"/>
          <p14:tracePt t="44954" x="3778250" y="3975100"/>
          <p14:tracePt t="44974" x="3778250" y="3956050"/>
          <p14:tracePt t="44990" x="3771900" y="3949700"/>
          <p14:tracePt t="45005" x="3765550" y="3943350"/>
          <p14:tracePt t="45020" x="3759200" y="3930650"/>
          <p14:tracePt t="45057" x="3752850" y="3917950"/>
          <p14:tracePt t="45087" x="3752850" y="3911600"/>
          <p14:tracePt t="45178" x="3752850" y="3898900"/>
          <p14:tracePt t="45201" x="3752850" y="3886200"/>
          <p14:tracePt t="45244" x="3746500" y="3879850"/>
          <p14:tracePt t="45275" x="3746500" y="3867150"/>
          <p14:tracePt t="45290" x="3740150" y="3867150"/>
          <p14:tracePt t="45304" x="3740150" y="3860800"/>
          <p14:tracePt t="45319" x="3733800" y="3854450"/>
          <p14:tracePt t="45334" x="3733800" y="3848100"/>
          <p14:tracePt t="45401" x="3733800" y="3841750"/>
          <p14:tracePt t="45515" x="3733800" y="3835400"/>
          <p14:tracePt t="45543" x="3733800" y="3829050"/>
          <p14:tracePt t="45550" x="3727450" y="3829050"/>
          <p14:tracePt t="45565" x="3727450" y="3822700"/>
          <p14:tracePt t="45588" x="3721100" y="3822700"/>
          <p14:tracePt t="45603" x="3721100" y="3816350"/>
          <p14:tracePt t="45619" x="3714750" y="3810000"/>
          <p14:tracePt t="45633" x="3702050" y="3803650"/>
          <p14:tracePt t="45671" x="3702050" y="3797300"/>
          <p14:tracePt t="45684" x="3695700" y="3797300"/>
          <p14:tracePt t="45730" x="3683000" y="3784600"/>
          <p14:tracePt t="45765" x="3676650" y="3784600"/>
          <p14:tracePt t="45811" x="3670300" y="3771900"/>
          <p14:tracePt t="45840" x="3663950" y="3765550"/>
          <p14:tracePt t="45855" x="3651250" y="3759200"/>
          <p14:tracePt t="45916" x="3638550" y="3746500"/>
          <p14:tracePt t="45931" x="3625850" y="3740150"/>
          <p14:tracePt t="45955" x="3613150" y="3733800"/>
          <p14:tracePt t="45968" x="3600450" y="3727450"/>
          <p14:tracePt t="45983" x="3587750" y="3721100"/>
          <p14:tracePt t="45998" x="3568700" y="3714750"/>
          <p14:tracePt t="46021" x="3549650" y="3702050"/>
          <p14:tracePt t="46043" x="3536950" y="3689350"/>
          <p14:tracePt t="46058" x="3505200" y="3676650"/>
          <p14:tracePt t="46075" x="3492500" y="3670300"/>
          <p14:tracePt t="46111" x="3473450" y="3663950"/>
          <p14:tracePt t="46125" x="3448050" y="3651250"/>
          <p14:tracePt t="46141" x="3435350" y="3644900"/>
          <p14:tracePt t="46155" x="3422650" y="3644900"/>
          <p14:tracePt t="46185" x="3378200" y="3632200"/>
          <p14:tracePt t="46200" x="3352800" y="3619500"/>
          <p14:tracePt t="46215" x="3333750" y="3613150"/>
          <p14:tracePt t="46229" x="3308350" y="3606800"/>
          <p14:tracePt t="46253" x="3270250" y="3594100"/>
          <p14:tracePt t="46267" x="3244850" y="3587750"/>
          <p14:tracePt t="46282" x="3213100" y="3568700"/>
          <p14:tracePt t="46298" x="3194050" y="3568700"/>
          <p14:tracePt t="46318" x="3175000" y="3562350"/>
          <p14:tracePt t="46334" x="3168650" y="3562350"/>
          <p14:tracePt t="46346" x="3155950" y="3562350"/>
          <p14:tracePt t="46360" x="3124200" y="3562350"/>
          <p14:tracePt t="46378" x="3092450" y="3568700"/>
          <p14:tracePt t="46397" x="3067050" y="3568700"/>
          <p14:tracePt t="46411" x="3028950" y="3587750"/>
          <p14:tracePt t="46427" x="2978150" y="3619500"/>
          <p14:tracePt t="46443" x="2971800" y="3632200"/>
          <p14:tracePt t="46460" x="2933700" y="3663950"/>
          <p14:tracePt t="46478" x="2895600" y="3721100"/>
          <p14:tracePt t="46495" x="2857500" y="3778250"/>
          <p14:tracePt t="46511" x="2825750" y="3841750"/>
          <p14:tracePt t="46530" x="2781300" y="3917950"/>
          <p14:tracePt t="46549" x="2762250" y="3968750"/>
          <p14:tracePt t="46565" x="2724150" y="4025900"/>
          <p14:tracePt t="46582" x="2705100" y="4083050"/>
          <p14:tracePt t="46596" x="2660650" y="4146550"/>
          <p14:tracePt t="46617" x="2635250" y="4216400"/>
          <p14:tracePt t="46629" x="2609850" y="4260850"/>
          <p14:tracePt t="46644" x="2609850" y="4267200"/>
          <p14:tracePt t="46661" x="2597150" y="4305300"/>
          <p14:tracePt t="46677" x="2578100" y="4349750"/>
          <p14:tracePt t="46695" x="2565400" y="4394200"/>
          <p14:tracePt t="46710" x="2559050" y="4406900"/>
          <p14:tracePt t="46727" x="2559050" y="4419600"/>
          <p14:tracePt t="46744" x="2559050" y="4432300"/>
          <p14:tracePt t="46767" x="2559050" y="4445000"/>
          <p14:tracePt t="46841" x="2559050" y="4451350"/>
          <p14:tracePt t="46968" x="2552700" y="4451350"/>
          <p14:tracePt t="46982" x="2533650" y="4445000"/>
          <p14:tracePt t="47004" x="2508250" y="4432300"/>
          <p14:tracePt t="47019" x="2463800" y="4419600"/>
          <p14:tracePt t="47035" x="2406650" y="4394200"/>
          <p14:tracePt t="47050" x="2349500" y="4368800"/>
          <p14:tracePt t="47065" x="2298700" y="4337050"/>
          <p14:tracePt t="47087" x="2254250" y="4318000"/>
          <p14:tracePt t="47101" x="2203450" y="4286250"/>
          <p14:tracePt t="47117" x="2159000" y="4260850"/>
          <p14:tracePt t="47131" x="2120900" y="4229100"/>
          <p14:tracePt t="47147" x="2101850" y="4222750"/>
          <p14:tracePt t="47163" x="2057400" y="4197350"/>
          <p14:tracePt t="47178" x="2012950" y="4165600"/>
          <p14:tracePt t="47194" x="1993900" y="4152900"/>
          <p14:tracePt t="47209" x="1968500" y="4140200"/>
          <p14:tracePt t="47230" x="1924050" y="4108450"/>
          <p14:tracePt t="47246" x="1873250" y="4076700"/>
          <p14:tracePt t="47263" x="1828800" y="4044950"/>
          <p14:tracePt t="47277" x="1797050" y="4032250"/>
          <p14:tracePt t="47293" x="1797050" y="4025900"/>
          <p14:tracePt t="47310" x="1746250" y="4000500"/>
          <p14:tracePt t="47328" x="1708150" y="3975100"/>
          <p14:tracePt t="47343" x="1663700" y="3956050"/>
          <p14:tracePt t="47360" x="1644650" y="3949700"/>
          <p14:tracePt t="47377" x="1606550" y="3924300"/>
          <p14:tracePt t="47393" x="1555750" y="3905250"/>
          <p14:tracePt t="47410" x="1504950" y="3886200"/>
          <p14:tracePt t="47427" x="1447800" y="3860800"/>
          <p14:tracePt t="47447" x="1390650" y="3841750"/>
          <p14:tracePt t="47461" x="1352550" y="3822700"/>
          <p14:tracePt t="47478" x="1295400" y="3803650"/>
          <p14:tracePt t="47493" x="1250950" y="3790950"/>
          <p14:tracePt t="47511" x="1193800" y="3765550"/>
          <p14:tracePt t="47531" x="1149350" y="3759200"/>
          <p14:tracePt t="47544" x="1111250" y="3746500"/>
          <p14:tracePt t="47561" x="1054100" y="3727450"/>
          <p14:tracePt t="47576" x="1022350" y="3721100"/>
          <p14:tracePt t="47602" x="958850" y="3708400"/>
          <p14:tracePt t="47616" x="927100" y="3702050"/>
          <p14:tracePt t="47632" x="869950" y="3695700"/>
          <p14:tracePt t="47647" x="819150" y="3689350"/>
          <p14:tracePt t="47668" x="762000" y="3676650"/>
          <p14:tracePt t="47683" x="742950" y="3670300"/>
          <p14:tracePt t="47700" x="704850" y="3663950"/>
          <p14:tracePt t="47714" x="692150" y="3663950"/>
          <p14:tracePt t="47730" x="660400" y="3657600"/>
          <p14:tracePt t="47759" x="641350" y="3651250"/>
          <p14:tracePt t="47773" x="615950" y="3651250"/>
          <p14:tracePt t="47787" x="609600" y="3651250"/>
          <p14:tracePt t="47802" x="603250" y="3651250"/>
          <p14:tracePt t="47929" x="615950" y="3651250"/>
          <p14:tracePt t="47945" x="622300" y="3651250"/>
          <p14:tracePt t="47966" x="647700" y="3651250"/>
          <p14:tracePt t="47976" x="679450" y="3657600"/>
          <p14:tracePt t="47997" x="723900" y="3657600"/>
          <p14:tracePt t="48014" x="781050" y="3663950"/>
          <p14:tracePt t="48028" x="812800" y="3670300"/>
          <p14:tracePt t="48042" x="869950" y="3676650"/>
          <p14:tracePt t="48064" x="933450" y="3683000"/>
          <p14:tracePt t="48071" x="952500" y="3683000"/>
          <p14:tracePt t="48086" x="971550" y="3683000"/>
          <p14:tracePt t="48101" x="1009650" y="3689350"/>
          <p14:tracePt t="48118" x="1060450" y="3702050"/>
          <p14:tracePt t="48140" x="1092200" y="3702050"/>
          <p14:tracePt t="48154" x="1111250" y="3708400"/>
          <p14:tracePt t="48169" x="1123950" y="3708400"/>
          <p14:tracePt t="48377" x="1104900" y="3708400"/>
          <p14:tracePt t="48400" x="1079500" y="3708400"/>
          <p14:tracePt t="48422" x="1047750" y="3708400"/>
          <p14:tracePt t="48437" x="1028700" y="3708400"/>
          <p14:tracePt t="48454" x="1003300" y="3708400"/>
          <p14:tracePt t="48467" x="977900" y="3708400"/>
          <p14:tracePt t="48482" x="965200" y="3708400"/>
          <p14:tracePt t="48505" x="946150" y="3708400"/>
          <p14:tracePt t="48518" x="927100" y="3708400"/>
          <p14:tracePt t="48536" x="901700" y="3708400"/>
          <p14:tracePt t="48563" x="889000" y="3708400"/>
          <p14:tracePt t="48593" x="869950" y="3708400"/>
          <p14:tracePt t="48608" x="863600" y="3708400"/>
          <p14:tracePt t="48623" x="850900" y="3708400"/>
          <p14:tracePt t="48675" x="844550" y="3708400"/>
          <p14:tracePt t="48719" x="838200" y="3708400"/>
          <p14:tracePt t="48751" x="831850" y="3708400"/>
          <p14:tracePt t="48782" x="819150" y="3708400"/>
          <p14:tracePt t="48802" x="812800" y="3708400"/>
          <p14:tracePt t="48817" x="800100" y="3708400"/>
          <p14:tracePt t="48833" x="793750" y="3708400"/>
          <p14:tracePt t="48847" x="787400" y="3708400"/>
          <p14:tracePt t="48869" x="774700" y="3708400"/>
          <p14:tracePt t="48921" x="768350" y="3708400"/>
          <p14:tracePt t="48944" x="762000" y="3708400"/>
          <p14:tracePt t="48959" x="755650" y="3708400"/>
          <p14:tracePt t="49003" x="749300" y="3708400"/>
          <p14:tracePt t="49034" x="736600" y="3708400"/>
          <p14:tracePt t="49048" x="717550" y="3708400"/>
          <p14:tracePt t="49062" x="704850" y="3708400"/>
          <p14:tracePt t="49078" x="685800" y="3708400"/>
          <p14:tracePt t="49100" x="679450" y="3708400"/>
          <p14:tracePt t="49115" x="660400" y="3708400"/>
          <p14:tracePt t="49130" x="654050" y="3708400"/>
          <p14:tracePt t="49145" x="628650" y="3708400"/>
          <p14:tracePt t="49174" x="615950" y="3708400"/>
          <p14:tracePt t="49189" x="609600" y="3708400"/>
          <p14:tracePt t="49251" x="603250" y="3708400"/>
          <p14:tracePt t="49816" x="615950" y="3708400"/>
          <p14:tracePt t="49856" x="622300" y="3708400"/>
          <p14:tracePt t="49869" x="628650" y="3708400"/>
          <p14:tracePt t="49897" x="635000" y="3708400"/>
          <p14:tracePt t="50183" x="641350" y="3708400"/>
          <p14:tracePt t="50280" x="647700" y="3708400"/>
          <p14:tracePt t="50898" x="641350" y="3702050"/>
          <p14:tracePt t="51003" x="641350" y="3695700"/>
          <p14:tracePt t="52039" x="0" y="0"/>
        </p14:tracePtLst>
        <p14:tracePtLst>
          <p14:tracePt t="56795" x="704850" y="3549650"/>
          <p14:tracePt t="56811" x="717550" y="3524250"/>
          <p14:tracePt t="56826" x="736600" y="3498850"/>
          <p14:tracePt t="56841" x="749300" y="3486150"/>
          <p14:tracePt t="56856" x="774700" y="3460750"/>
          <p14:tracePt t="56887" x="793750" y="3429000"/>
          <p14:tracePt t="56902" x="800100" y="3416300"/>
          <p14:tracePt t="56916" x="825500" y="3397250"/>
          <p14:tracePt t="56930" x="857250" y="3359150"/>
          <p14:tracePt t="56953" x="869950" y="3346450"/>
          <p14:tracePt t="56969" x="889000" y="3314700"/>
          <p14:tracePt t="56983" x="920750" y="3257550"/>
          <p14:tracePt t="56999" x="952500" y="3206750"/>
          <p14:tracePt t="57012" x="965200" y="3200400"/>
          <p14:tracePt t="57043" x="984250" y="3181350"/>
          <p14:tracePt t="57059" x="990600" y="3175000"/>
          <p14:tracePt t="57073" x="1016000" y="3149600"/>
          <p14:tracePt t="57086" x="1035050" y="3143250"/>
          <p14:tracePt t="57109" x="1060450" y="3124200"/>
          <p14:tracePt t="57123" x="1079500" y="3111500"/>
          <p14:tracePt t="57139" x="1111250" y="3098800"/>
          <p14:tracePt t="57154" x="1143000" y="3086100"/>
          <p14:tracePt t="57176" x="1181100" y="3054350"/>
          <p14:tracePt t="57187" x="1187450" y="3041650"/>
          <p14:tracePt t="57199" x="1200150" y="3028950"/>
          <p14:tracePt t="57213" x="1219200" y="3022600"/>
          <p14:tracePt t="57229" x="1231900" y="3009900"/>
          <p14:tracePt t="57252" x="1238250" y="3003550"/>
          <p14:tracePt t="57260" x="1250950" y="2997200"/>
          <p14:tracePt t="57281" x="1250950" y="2990850"/>
          <p14:tracePt t="57296" x="1257300" y="2984500"/>
          <p14:tracePt t="57312" x="1263650" y="2984500"/>
          <p14:tracePt t="57326" x="1276350" y="2965450"/>
          <p14:tracePt t="57348" x="1282700" y="2959100"/>
          <p14:tracePt t="57355" x="1289050" y="2952750"/>
          <p14:tracePt t="57370" x="1289050" y="2946400"/>
          <p14:tracePt t="57387" x="1289050" y="2940050"/>
          <p14:tracePt t="57403" x="1295400" y="2927350"/>
          <p14:tracePt t="57422" x="1301750" y="2908300"/>
          <p14:tracePt t="57438" x="1301750" y="2895600"/>
          <p14:tracePt t="57453" x="1308100" y="2857500"/>
          <p14:tracePt t="57470" x="1314450" y="2832100"/>
          <p14:tracePt t="57489" x="1320800" y="2800350"/>
          <p14:tracePt t="57505" x="1339850" y="2762250"/>
          <p14:tracePt t="57518" x="1339850" y="2749550"/>
          <p14:tracePt t="57534" x="1339850" y="2736850"/>
          <p14:tracePt t="57551" x="1358900" y="2698750"/>
          <p14:tracePt t="57569" x="1371600" y="2673350"/>
          <p14:tracePt t="57584" x="1390650" y="2635250"/>
          <p14:tracePt t="57600" x="1403350" y="2603500"/>
          <p14:tracePt t="57617" x="1422400" y="2565400"/>
          <p14:tracePt t="57635" x="1435100" y="2540000"/>
          <p14:tracePt t="57650" x="1441450" y="2527300"/>
          <p14:tracePt t="57667" x="1460500" y="2501900"/>
          <p14:tracePt t="57685" x="1460500" y="2495550"/>
          <p14:tracePt t="57705" x="1466850" y="2482850"/>
          <p14:tracePt t="57805" x="1473200" y="2482850"/>
          <p14:tracePt t="57819" x="1479550" y="2489200"/>
          <p14:tracePt t="57842" x="1492250" y="2501900"/>
          <p14:tracePt t="57863" x="1492250" y="2514600"/>
          <p14:tracePt t="57880" x="1504950" y="2527300"/>
          <p14:tracePt t="57892" x="1511300" y="2540000"/>
          <p14:tracePt t="57907" x="1517650" y="2546350"/>
          <p14:tracePt t="57931" x="1530350" y="2559050"/>
          <p14:tracePt t="57946" x="1536700" y="2571750"/>
          <p14:tracePt t="57959" x="1543050" y="2590800"/>
          <p14:tracePt t="57975" x="1549400" y="2590800"/>
          <p14:tracePt t="57983" x="1555750" y="2603500"/>
          <p14:tracePt t="58005" x="1574800" y="2616200"/>
          <p14:tracePt t="58021" x="1574800" y="2622550"/>
          <p14:tracePt t="58036" x="1581150" y="2622550"/>
          <p14:tracePt t="58050" x="1587500" y="2628900"/>
          <p14:tracePt t="58086" x="1593850" y="2628900"/>
          <p14:tracePt t="58133" x="1606550" y="2628900"/>
          <p14:tracePt t="58162" x="1625600" y="2622550"/>
          <p14:tracePt t="58175" x="1631950" y="2616200"/>
          <p14:tracePt t="58191" x="1651000" y="2609850"/>
          <p14:tracePt t="58206" x="1682750" y="2597150"/>
          <p14:tracePt t="58229" x="1695450" y="2597150"/>
          <p14:tracePt t="58245" x="1695450" y="2590800"/>
          <p14:tracePt t="58258" x="1708150" y="2584450"/>
          <p14:tracePt t="58273" x="1708150" y="2571750"/>
          <p14:tracePt t="58303" x="1714500" y="2559050"/>
          <p14:tracePt t="58319" x="1720850" y="2552700"/>
          <p14:tracePt t="58348" x="1720850" y="2533650"/>
          <p14:tracePt t="58363" x="1720850" y="2514600"/>
          <p14:tracePt t="58387" x="1714500" y="2489200"/>
          <p14:tracePt t="58399" x="1708150" y="2476500"/>
          <p14:tracePt t="58415" x="1695450" y="2457450"/>
          <p14:tracePt t="58431" x="1689100" y="2444750"/>
          <p14:tracePt t="58460" x="1682750" y="2432050"/>
          <p14:tracePt t="58474" x="1670050" y="2425700"/>
          <p14:tracePt t="58489" x="1657350" y="2413000"/>
          <p14:tracePt t="58504" x="1651000" y="2406650"/>
          <p14:tracePt t="58527" x="1638300" y="2400300"/>
          <p14:tracePt t="58542" x="1619250" y="2393950"/>
          <p14:tracePt t="58560" x="1593850" y="2387600"/>
          <p14:tracePt t="58572" x="1587500" y="2387600"/>
          <p14:tracePt t="58587" x="1562100" y="2381250"/>
          <p14:tracePt t="58617" x="1530350" y="2374900"/>
          <p14:tracePt t="58631" x="1485900" y="2374900"/>
          <p14:tracePt t="58646" x="1454150" y="2374900"/>
          <p14:tracePt t="58661" x="1428750" y="2374900"/>
          <p14:tracePt t="58685" x="1390650" y="2381250"/>
          <p14:tracePt t="58698" x="1339850" y="2393950"/>
          <p14:tracePt t="58714" x="1295400" y="2413000"/>
          <p14:tracePt t="58729" x="1276350" y="2419350"/>
          <p14:tracePt t="58753" x="1244600" y="2438400"/>
          <p14:tracePt t="58759" x="1219200" y="2451100"/>
          <p14:tracePt t="58772" x="1219200" y="2457450"/>
          <p14:tracePt t="58788" x="1206500" y="2463800"/>
          <p14:tracePt t="58804" x="1200150" y="2476500"/>
          <p14:tracePt t="58826" x="1168400" y="2514600"/>
          <p14:tracePt t="58836" x="1155700" y="2540000"/>
          <p14:tracePt t="58856" x="1143000" y="2571750"/>
          <p14:tracePt t="58872" x="1136650" y="2590800"/>
          <p14:tracePt t="58888" x="1136650" y="2609850"/>
          <p14:tracePt t="58907" x="1136650" y="2616200"/>
          <p14:tracePt t="58922" x="1136650" y="2647950"/>
          <p14:tracePt t="58939" x="1136650" y="2679700"/>
          <p14:tracePt t="58951" x="1136650" y="2692400"/>
          <p14:tracePt t="58968" x="1143000" y="2711450"/>
          <p14:tracePt t="58985" x="1149350" y="2743200"/>
          <p14:tracePt t="59001" x="1162050" y="2781300"/>
          <p14:tracePt t="59018" x="1187450" y="2825750"/>
          <p14:tracePt t="59034" x="1200150" y="2863850"/>
          <p14:tracePt t="59051" x="1212850" y="2882900"/>
          <p14:tracePt t="59069" x="1231900" y="2914650"/>
          <p14:tracePt t="59085" x="1244600" y="2933700"/>
          <p14:tracePt t="59101" x="1282700" y="2971800"/>
          <p14:tracePt t="59118" x="1314450" y="2990850"/>
          <p14:tracePt t="59152" x="1377950" y="3035300"/>
          <p14:tracePt t="59168" x="1397000" y="3041650"/>
          <p14:tracePt t="59185" x="1416050" y="3048000"/>
          <p14:tracePt t="59206" x="1428750" y="3048000"/>
          <p14:tracePt t="59222" x="1435100" y="3048000"/>
          <p14:tracePt t="59238" x="1447800" y="3048000"/>
          <p14:tracePt t="59252" x="1454150" y="3048000"/>
          <p14:tracePt t="59279" x="1460500" y="3048000"/>
          <p14:tracePt t="59295" x="1466850" y="3041650"/>
          <p14:tracePt t="59326" x="1473200" y="3035300"/>
          <p14:tracePt t="59340" x="1479550" y="3035300"/>
          <p14:tracePt t="59362" x="1485900" y="3022600"/>
          <p14:tracePt t="59392" x="1498600" y="3016250"/>
          <p14:tracePt t="59399" x="1498600" y="3009900"/>
          <p14:tracePt t="59414" x="1504950" y="2997200"/>
          <p14:tracePt t="59438" x="1517650" y="2978150"/>
          <p14:tracePt t="59454" x="1530350" y="2971800"/>
          <p14:tracePt t="59467" x="1536700" y="2959100"/>
          <p14:tracePt t="59482" x="1549400" y="2946400"/>
          <p14:tracePt t="59504" x="1562100" y="2927350"/>
          <p14:tracePt t="59521" x="1568450" y="2914650"/>
          <p14:tracePt t="59534" x="1574800" y="2895600"/>
          <p14:tracePt t="59549" x="1587500" y="2870200"/>
          <p14:tracePt t="59578" x="1593850" y="2844800"/>
          <p14:tracePt t="59593" x="1600200" y="2832100"/>
          <p14:tracePt t="59607" x="1606550" y="2806700"/>
          <p14:tracePt t="59623" x="1612900" y="2787650"/>
          <p14:tracePt t="59640" x="1625600" y="2749550"/>
          <p14:tracePt t="59661" x="1631950" y="2736850"/>
          <p14:tracePt t="59675" x="1638300" y="2711450"/>
          <p14:tracePt t="59690" x="1644650" y="2667000"/>
          <p14:tracePt t="59706" x="1651000" y="2660650"/>
          <p14:tracePt t="59718" x="1651000" y="2647950"/>
          <p14:tracePt t="59738" x="1651000" y="2616200"/>
          <p14:tracePt t="59752" x="1651000" y="2603500"/>
          <p14:tracePt t="59769" x="1651000" y="2590800"/>
          <p14:tracePt t="59785" x="1644650" y="2565400"/>
          <p14:tracePt t="59803" x="1631950" y="2546350"/>
          <p14:tracePt t="59817" x="1625600" y="2527300"/>
          <p14:tracePt t="59833" x="1612900" y="2508250"/>
          <p14:tracePt t="59849" x="1606550" y="2495550"/>
          <p14:tracePt t="59866" x="1587500" y="2470150"/>
          <p14:tracePt t="59884" x="1574800" y="2463800"/>
          <p14:tracePt t="59900" x="1555750" y="2438400"/>
          <p14:tracePt t="59917" x="1543050" y="2419350"/>
          <p14:tracePt t="59933" x="1517650" y="2393950"/>
          <p14:tracePt t="59951" x="1485900" y="2362200"/>
          <p14:tracePt t="59967" x="1460500" y="2343150"/>
          <p14:tracePt t="59984" x="1422400" y="2311400"/>
          <p14:tracePt t="59999" x="1371600" y="2279650"/>
          <p14:tracePt t="60003" x="1339850" y="2260600"/>
          <p14:tracePt t="60032" x="1282700" y="2235200"/>
          <p14:tracePt t="60050" x="1231900" y="2216150"/>
          <p14:tracePt t="60066" x="1200150" y="2203450"/>
          <p14:tracePt t="60084" x="1162050" y="2197100"/>
          <p14:tracePt t="60100" x="1130300" y="2190750"/>
          <p14:tracePt t="60117" x="1073150" y="2178050"/>
          <p14:tracePt t="60133" x="1041400" y="2178050"/>
          <p14:tracePt t="60150" x="990600" y="2178050"/>
          <p14:tracePt t="60167" x="971550" y="2178050"/>
          <p14:tracePt t="60188" x="920750" y="2190750"/>
          <p14:tracePt t="60204" x="895350" y="2203450"/>
          <p14:tracePt t="60219" x="863600" y="2222500"/>
          <p14:tracePt t="60235" x="838200" y="2235200"/>
          <p14:tracePt t="60250" x="825500" y="2247900"/>
          <p14:tracePt t="60271" x="812800" y="2266950"/>
          <p14:tracePt t="60287" x="800100" y="2286000"/>
          <p14:tracePt t="60302" x="787400" y="2305050"/>
          <p14:tracePt t="60323" x="781050" y="2317750"/>
          <p14:tracePt t="60334" x="774700" y="2343150"/>
          <p14:tracePt t="60350" x="774700" y="2349500"/>
          <p14:tracePt t="60366" x="774700" y="2362200"/>
          <p14:tracePt t="60384" x="774700" y="2374900"/>
          <p14:tracePt t="60400" x="787400" y="2413000"/>
          <p14:tracePt t="60417" x="806450" y="2438400"/>
          <p14:tracePt t="60433" x="819150" y="2451100"/>
          <p14:tracePt t="60450" x="838200" y="2476500"/>
          <p14:tracePt t="60467" x="863600" y="2514600"/>
          <p14:tracePt t="60483" x="889000" y="2540000"/>
          <p14:tracePt t="60500" x="908050" y="2565400"/>
          <p14:tracePt t="60516" x="939800" y="2603500"/>
          <p14:tracePt t="60533" x="952500" y="2622550"/>
          <p14:tracePt t="60567" x="971550" y="2641600"/>
          <p14:tracePt t="60585" x="1041400" y="2698750"/>
          <p14:tracePt t="60600" x="1079500" y="2730500"/>
          <p14:tracePt t="60617" x="1092200" y="2743200"/>
          <p14:tracePt t="60651" x="1193800" y="2781300"/>
          <p14:tracePt t="60667" x="1212850" y="2787650"/>
          <p14:tracePt t="60684" x="1244600" y="2800350"/>
          <p14:tracePt t="60702" x="1282700" y="2806700"/>
          <p14:tracePt t="60717" x="1295400" y="2806700"/>
          <p14:tracePt t="60734" x="1314450" y="2806700"/>
          <p14:tracePt t="60750" x="1346200" y="2806700"/>
          <p14:tracePt t="60768" x="1371600" y="2800350"/>
          <p14:tracePt t="60784" x="1409700" y="2787650"/>
          <p14:tracePt t="60799" x="1435100" y="2774950"/>
          <p14:tracePt t="60817" x="1479550" y="2755900"/>
          <p14:tracePt t="60833" x="1498600" y="2743200"/>
          <p14:tracePt t="60854" x="1524000" y="2730500"/>
          <p14:tracePt t="60869" x="1536700" y="2717800"/>
          <p14:tracePt t="60884" x="1562100" y="2698750"/>
          <p14:tracePt t="60901" x="1568450" y="2686050"/>
          <p14:tracePt t="60916" x="1587500" y="2667000"/>
          <p14:tracePt t="60936" x="1612900" y="2641600"/>
          <p14:tracePt t="60950" x="1612900" y="2628900"/>
          <p14:tracePt t="60967" x="1638300" y="2603500"/>
          <p14:tracePt t="60984" x="1638300" y="2597150"/>
          <p14:tracePt t="61000" x="1644650" y="2578100"/>
          <p14:tracePt t="61016" x="1657350" y="2540000"/>
          <p14:tracePt t="61038" x="1663700" y="2520950"/>
          <p14:tracePt t="61054" x="1670050" y="2514600"/>
          <p14:tracePt t="61076" x="1670050" y="2501900"/>
          <p14:tracePt t="61090" x="1670050" y="2482850"/>
          <p14:tracePt t="61106" x="1670050" y="2470150"/>
          <p14:tracePt t="61120" x="1670050" y="2457450"/>
          <p14:tracePt t="61134" x="1670050" y="2444750"/>
          <p14:tracePt t="61152" x="1670050" y="2425700"/>
          <p14:tracePt t="61167" x="1663700" y="2419350"/>
          <p14:tracePt t="61184" x="1663700" y="2400300"/>
          <p14:tracePt t="61199" x="1651000" y="2381250"/>
          <p14:tracePt t="61217" x="1638300" y="2355850"/>
          <p14:tracePt t="61234" x="1625600" y="2336800"/>
          <p14:tracePt t="61249" x="1612900" y="2324100"/>
          <p14:tracePt t="61266" x="1600200" y="2305050"/>
          <p14:tracePt t="61283" x="1587500" y="2298700"/>
          <p14:tracePt t="61307" x="1574800" y="2279650"/>
          <p14:tracePt t="61322" x="1562100" y="2266950"/>
          <p14:tracePt t="61337" x="1543050" y="2254250"/>
          <p14:tracePt t="61353" x="1530350" y="2247900"/>
          <p14:tracePt t="61374" x="1524000" y="2241550"/>
          <p14:tracePt t="61389" x="1498600" y="2228850"/>
          <p14:tracePt t="61404" x="1485900" y="2228850"/>
          <p14:tracePt t="61420" x="1460500" y="2216150"/>
          <p14:tracePt t="61436" x="1441450" y="2216150"/>
          <p14:tracePt t="61463" x="1416050" y="2209800"/>
          <p14:tracePt t="61478" x="1397000" y="2203450"/>
          <p14:tracePt t="61493" x="1358900" y="2197100"/>
          <p14:tracePt t="61509" x="1346200" y="2197100"/>
          <p14:tracePt t="61530" x="1327150" y="2197100"/>
          <p14:tracePt t="61545" x="1301750" y="2197100"/>
          <p14:tracePt t="61561" x="1289050" y="2197100"/>
          <p14:tracePt t="61576" x="1282700" y="2197100"/>
          <p14:tracePt t="61605" x="1250950" y="2197100"/>
          <p14:tracePt t="61620" x="1231900" y="2203450"/>
          <p14:tracePt t="61636" x="1200150" y="2216150"/>
          <p14:tracePt t="61651" x="1187450" y="2222500"/>
          <p14:tracePt t="61672" x="1174750" y="2235200"/>
          <p14:tracePt t="61687" x="1162050" y="2241550"/>
          <p14:tracePt t="61703" x="1136650" y="2266950"/>
          <p14:tracePt t="61719" x="1123950" y="2273300"/>
          <p14:tracePt t="61732" x="1098550" y="2298700"/>
          <p14:tracePt t="61762" x="1066800" y="2336800"/>
          <p14:tracePt t="61776" x="1047750" y="2374900"/>
          <p14:tracePt t="61791" x="1022350" y="2413000"/>
          <p14:tracePt t="61806" x="1003300" y="2438400"/>
          <p14:tracePt t="61829" x="977900" y="2482850"/>
          <p14:tracePt t="61844" x="965200" y="2527300"/>
          <p14:tracePt t="61858" x="952500" y="2565400"/>
          <p14:tracePt t="61873" x="939800" y="2590800"/>
          <p14:tracePt t="61896" x="927100" y="2628900"/>
          <p14:tracePt t="61904" x="920750" y="2673350"/>
          <p14:tracePt t="61935" x="920750" y="2692400"/>
          <p14:tracePt t="61948" x="920750" y="2698750"/>
          <p14:tracePt t="61963" x="920750" y="2711450"/>
          <p14:tracePt t="61985" x="920750" y="2717800"/>
          <p14:tracePt t="62002" x="920750" y="2724150"/>
          <p14:tracePt t="62030" x="927100" y="2724150"/>
          <p14:tracePt t="62045" x="933450" y="2724150"/>
          <p14:tracePt t="62090" x="939800" y="2724150"/>
          <p14:tracePt t="62104" x="952500" y="2724150"/>
          <p14:tracePt t="62127" x="965200" y="2724150"/>
          <p14:tracePt t="62142" x="984250" y="2724150"/>
          <p14:tracePt t="62157" x="996950" y="2724150"/>
          <p14:tracePt t="62171" x="1009650" y="2724150"/>
          <p14:tracePt t="62187" x="1028700" y="2724150"/>
          <p14:tracePt t="62209" x="1054100" y="2730500"/>
          <p14:tracePt t="62224" x="1079500" y="2730500"/>
          <p14:tracePt t="62231" x="1085850" y="2736850"/>
          <p14:tracePt t="62246" x="1098550" y="2736850"/>
          <p14:tracePt t="62261" x="1104900" y="2736850"/>
          <p14:tracePt t="62285" x="1117600" y="2743200"/>
          <p14:tracePt t="62298" x="1136650" y="2743200"/>
          <p14:tracePt t="62313" x="1155700" y="2749550"/>
          <p14:tracePt t="62328" x="1168400" y="2749550"/>
          <p14:tracePt t="62351" x="1181100" y="2755900"/>
          <p14:tracePt t="62367" x="1200150" y="2755900"/>
          <p14:tracePt t="62380" x="1212850" y="2762250"/>
          <p14:tracePt t="62388" x="1219200" y="2762250"/>
          <p14:tracePt t="62404" x="1231900" y="2762250"/>
          <p14:tracePt t="62425" x="1244600" y="2762250"/>
          <p14:tracePt t="62440" x="1257300" y="2762250"/>
          <p14:tracePt t="62456" x="1270000" y="2762250"/>
          <p14:tracePt t="62471" x="1270000" y="2768600"/>
          <p14:tracePt t="62486" x="1282700" y="2768600"/>
          <p14:tracePt t="62583" x="1289050" y="2768600"/>
          <p14:tracePt t="62614" x="1295400" y="2768600"/>
          <p14:tracePt t="62627" x="1301750" y="2774950"/>
          <p14:tracePt t="63148" x="0" y="0"/>
        </p14:tracePtLst>
        <p14:tracePtLst>
          <p14:tracePt t="72178" x="1301750" y="2768600"/>
          <p14:tracePt t="72420" x="1314450" y="2768600"/>
          <p14:tracePt t="72434" x="1333500" y="2768600"/>
          <p14:tracePt t="72457" x="1339850" y="2768600"/>
          <p14:tracePt t="72462" x="1352550" y="2768600"/>
          <p14:tracePt t="72479" x="1371600" y="2774950"/>
          <p14:tracePt t="72493" x="1384300" y="2774950"/>
          <p14:tracePt t="72515" x="1390650" y="2774950"/>
          <p14:tracePt t="72564" x="1397000" y="2774950"/>
          <p14:tracePt t="72673" x="1390650" y="2768600"/>
          <p14:tracePt t="72688" x="1365250" y="2755900"/>
          <p14:tracePt t="72702" x="1346200" y="2749550"/>
          <p14:tracePt t="72716" x="1320800" y="2743200"/>
          <p14:tracePt t="72739" x="1308100" y="2730500"/>
          <p14:tracePt t="72753" x="1289050" y="2724150"/>
          <p14:tracePt t="72769" x="1282700" y="2724150"/>
          <p14:tracePt t="72911" x="1276350" y="2724150"/>
          <p14:tracePt t="73002" x="1282700" y="2717800"/>
          <p14:tracePt t="73016" x="1295400" y="2711450"/>
          <p14:tracePt t="73037" x="1314450" y="2711450"/>
          <p14:tracePt t="73052" x="1346200" y="2711450"/>
          <p14:tracePt t="73066" x="1390650" y="2711450"/>
          <p14:tracePt t="73081" x="1422400" y="2711450"/>
          <p14:tracePt t="73091" x="1447800" y="2711450"/>
          <p14:tracePt t="73110" x="1466850" y="2711450"/>
          <p14:tracePt t="73125" x="1492250" y="2711450"/>
          <p14:tracePt t="73142" x="1530350" y="2717800"/>
          <p14:tracePt t="73157" x="1543050" y="2717800"/>
          <p14:tracePt t="73173" x="1555750" y="2717800"/>
          <p14:tracePt t="73192" x="1568450" y="2724150"/>
          <p14:tracePt t="73238" x="1574800" y="2724150"/>
          <p14:tracePt t="73418" x="1581150" y="2724150"/>
          <p14:tracePt t="73455" x="1581150" y="2730500"/>
          <p14:tracePt t="73522" x="1574800" y="2730500"/>
          <p14:tracePt t="73568" x="1568450" y="2730500"/>
          <p14:tracePt t="73582" x="1549400" y="2730500"/>
          <p14:tracePt t="73611" x="1543050" y="2730500"/>
          <p14:tracePt t="73626" x="1530350" y="2736850"/>
          <p14:tracePt t="73648" x="1511300" y="2736850"/>
          <p14:tracePt t="73664" x="1498600" y="2736850"/>
          <p14:tracePt t="73679" x="1485900" y="2736850"/>
          <p14:tracePt t="73694" x="1479550" y="2736850"/>
          <p14:tracePt t="73725" x="1441450" y="2736850"/>
          <p14:tracePt t="73740" x="1416050" y="2736850"/>
          <p14:tracePt t="73752" x="1403350" y="2736850"/>
          <p14:tracePt t="73769" x="1384300" y="2736850"/>
          <p14:tracePt t="73791" x="1358900" y="2736850"/>
          <p14:tracePt t="73807" x="1346200" y="2736850"/>
          <p14:tracePt t="73821" x="1320800" y="2736850"/>
          <p14:tracePt t="73836" x="1301750" y="2736850"/>
          <p14:tracePt t="73858" x="1289050" y="2736850"/>
          <p14:tracePt t="73866" x="1263650" y="2736850"/>
          <p14:tracePt t="73880" x="1257300" y="2743200"/>
          <p14:tracePt t="73895" x="1244600" y="2743200"/>
          <p14:tracePt t="73910" x="1225550" y="2743200"/>
          <p14:tracePt t="73933" x="1212850" y="2743200"/>
          <p14:tracePt t="74119" x="1219200" y="2743200"/>
          <p14:tracePt t="74135" x="1231900" y="2743200"/>
          <p14:tracePt t="74157" x="1238250" y="2743200"/>
          <p14:tracePt t="74165" x="1244600" y="2743200"/>
          <p14:tracePt t="74178" x="1250950" y="2743200"/>
          <p14:tracePt t="74203" x="1270000" y="2743200"/>
          <p14:tracePt t="74211" x="1276350" y="2743200"/>
          <p14:tracePt t="74241" x="1289050" y="2743200"/>
          <p14:tracePt t="74312" x="1295400" y="2743200"/>
          <p14:tracePt t="74343" x="1301750" y="2743200"/>
          <p14:tracePt t="74506" x="1301750" y="2736850"/>
          <p14:tracePt t="74537" x="1301750" y="2730500"/>
          <p14:tracePt t="74559" x="1295400" y="2724150"/>
          <p14:tracePt t="74576" x="1282700" y="2724150"/>
          <p14:tracePt t="74588" x="1270000" y="2724150"/>
          <p14:tracePt t="74604" x="1263650" y="2724150"/>
          <p14:tracePt t="74626" x="1250950" y="2724150"/>
          <p14:tracePt t="74700" x="1244600" y="2717800"/>
          <p14:tracePt t="74783" x="1238250" y="2711450"/>
          <p14:tracePt t="74834" x="1231900" y="2711450"/>
          <p14:tracePt t="74939" x="1219200" y="2705100"/>
          <p14:tracePt t="74954" x="1212850" y="2705100"/>
          <p14:tracePt t="74969" x="1206500" y="2705100"/>
          <p14:tracePt t="75066" x="1200150" y="2705100"/>
          <p14:tracePt t="75096" x="1200150" y="2698750"/>
          <p14:tracePt t="75305" x="1193800" y="2698750"/>
          <p14:tracePt t="76217" x="1193800" y="2692400"/>
          <p14:tracePt t="77191" x="1193800" y="2686050"/>
          <p14:tracePt t="78426" x="0" y="0"/>
        </p14:tracePtLst>
        <p14:tracePtLst>
          <p14:tracePt t="82307" x="1200150" y="2673350"/>
          <p14:tracePt t="82365" x="1206500" y="2673350"/>
          <p14:tracePt t="82427" x="1219200" y="2667000"/>
          <p14:tracePt t="82440" x="1225550" y="2667000"/>
          <p14:tracePt t="82461" x="1231900" y="2660650"/>
          <p14:tracePt t="82491" x="1250950" y="2654300"/>
          <p14:tracePt t="82506" x="1263650" y="2647950"/>
          <p14:tracePt t="82530" x="1276350" y="2641600"/>
          <p14:tracePt t="82547" x="1289050" y="2635250"/>
          <p14:tracePt t="82552" x="1295400" y="2635250"/>
          <p14:tracePt t="82571" x="1301750" y="2628900"/>
          <p14:tracePt t="82587" x="1308100" y="2622550"/>
          <p14:tracePt t="82606" x="1314450" y="2622550"/>
          <p14:tracePt t="82633" x="1320800" y="2622550"/>
          <p14:tracePt t="82648" x="1320800" y="2616200"/>
          <p14:tracePt t="82916" x="1320800" y="2609850"/>
          <p14:tracePt t="82948" x="1295400" y="2597150"/>
          <p14:tracePt t="82985" x="1289050" y="2597150"/>
          <p14:tracePt t="83021" x="1282700" y="2597150"/>
          <p14:tracePt t="83036" x="1276350" y="2590800"/>
          <p14:tracePt t="83155" x="1289050" y="2584450"/>
          <p14:tracePt t="83162" x="1295400" y="2584450"/>
          <p14:tracePt t="83178" x="1308100" y="2578100"/>
          <p14:tracePt t="83201" x="1327150" y="2578100"/>
          <p14:tracePt t="83215" x="1333500" y="2578100"/>
          <p14:tracePt t="83230" x="1352550" y="2578100"/>
          <p14:tracePt t="83245" x="1365250" y="2578100"/>
          <p14:tracePt t="83261" x="1371600" y="2578100"/>
          <p14:tracePt t="83281" x="1384300" y="2578100"/>
          <p14:tracePt t="83296" x="1390650" y="2578100"/>
          <p14:tracePt t="83312" x="1397000" y="2578100"/>
          <p14:tracePt t="83322" x="1409700" y="2578100"/>
          <p14:tracePt t="83339" x="1416050" y="2578100"/>
          <p14:tracePt t="83356" x="1422400" y="2578100"/>
          <p14:tracePt t="83387" x="1428750" y="2578100"/>
          <p14:tracePt t="83468" x="1435100" y="2578100"/>
          <p14:tracePt t="83476" x="1441450" y="2578100"/>
          <p14:tracePt t="83498" x="1441450" y="2584450"/>
          <p14:tracePt t="83633" x="1435100" y="2584450"/>
          <p14:tracePt t="83655" x="1428750" y="2584450"/>
          <p14:tracePt t="83699" x="1416050" y="2584450"/>
          <p14:tracePt t="83731" x="1403350" y="2584450"/>
          <p14:tracePt t="83768" x="1397000" y="2584450"/>
          <p14:tracePt t="84019" x="1403350" y="2590800"/>
          <p14:tracePt t="84126" x="1409700" y="2590800"/>
          <p14:tracePt t="84209" x="1409700" y="2597150"/>
          <p14:tracePt t="84319" x="1397000" y="2603500"/>
          <p14:tracePt t="84328" x="1390650" y="2603500"/>
          <p14:tracePt t="84379" x="1377950" y="2603500"/>
          <p14:tracePt t="84395" x="1365250" y="2603500"/>
          <p14:tracePt t="84415" x="1358900" y="2603500"/>
          <p14:tracePt t="84468" x="1352550" y="2603500"/>
          <p14:tracePt t="84523" x="1346200" y="2603500"/>
          <p14:tracePt t="84551" x="1339850" y="2603500"/>
          <p14:tracePt t="84594" x="1333500" y="2603500"/>
          <p14:tracePt t="84611" x="1327150" y="2603500"/>
          <p14:tracePt t="84646" x="1320800" y="2603500"/>
          <p14:tracePt t="84692" x="1314450" y="2603500"/>
          <p14:tracePt t="84729" x="1308100" y="2603500"/>
          <p14:tracePt t="84736" x="1301750" y="2603500"/>
          <p14:tracePt t="84750" x="1289050" y="2603500"/>
          <p14:tracePt t="84789" x="1276350" y="2603500"/>
          <p14:tracePt t="84803" x="1270000" y="2603500"/>
          <p14:tracePt t="84870" x="1263650" y="2603500"/>
          <p14:tracePt t="84900" x="1250950" y="2603500"/>
          <p14:tracePt t="84931" x="1238250" y="2603500"/>
          <p14:tracePt t="84946" x="1225550" y="2603500"/>
          <p14:tracePt t="84962" x="1212850" y="2609850"/>
          <p14:tracePt t="85074" x="1206500" y="2609850"/>
          <p14:tracePt t="85116" x="1200150" y="2609850"/>
          <p14:tracePt t="85294" x="1212850" y="2609850"/>
          <p14:tracePt t="85519" x="1219200" y="2616200"/>
          <p14:tracePt t="85572" x="1225550" y="2616200"/>
          <p14:tracePt t="85609" x="1231900" y="2616200"/>
          <p14:tracePt t="85794" x="1238250" y="2616200"/>
          <p14:tracePt t="86729" x="1238250" y="2609850"/>
          <p14:tracePt t="87443" x="1231900" y="2609850"/>
          <p14:tracePt t="87497" x="1225550" y="2609850"/>
          <p14:tracePt t="87510" x="1219200" y="2609850"/>
          <p14:tracePt t="87532" x="1212850" y="2609850"/>
          <p14:tracePt t="87541" x="1206500" y="2609850"/>
          <p14:tracePt t="87557" x="1200150" y="2609850"/>
          <p14:tracePt t="87584" x="1193800" y="2609850"/>
          <p14:tracePt t="87599" x="1181100" y="2609850"/>
          <p14:tracePt t="87758" x="1187450" y="2609850"/>
          <p14:tracePt t="87778" x="1193800" y="2609850"/>
          <p14:tracePt t="87793" x="1212850" y="2609850"/>
          <p14:tracePt t="87823" x="1225550" y="2609850"/>
          <p14:tracePt t="87845" x="1231900" y="2609850"/>
          <p14:tracePt t="87875" x="1238250" y="2609850"/>
          <p14:tracePt t="89365" x="1244600" y="2609850"/>
          <p14:tracePt t="89561" x="1244600" y="2616200"/>
          <p14:tracePt t="89702" x="1250950" y="2616200"/>
          <p14:tracePt t="89733" x="1250950" y="2622550"/>
          <p14:tracePt t="90800" x="1257300" y="2622550"/>
          <p14:tracePt t="90976" x="1263650" y="2628900"/>
          <p14:tracePt t="90992" x="1270000" y="2635250"/>
          <p14:tracePt t="91006" x="1276350" y="2635250"/>
          <p14:tracePt t="91053" x="1289050" y="2635250"/>
          <p14:tracePt t="91068" x="1301750" y="2641600"/>
          <p14:tracePt t="91095" x="1314450" y="2641600"/>
          <p14:tracePt t="91119" x="1320800" y="2641600"/>
          <p14:tracePt t="91127" x="1333500" y="2641600"/>
          <p14:tracePt t="91448" x="1339850" y="2641600"/>
          <p14:tracePt t="92043" x="1346200" y="2641600"/>
          <p14:tracePt t="93513" x="1352550" y="2641600"/>
          <p14:tracePt t="93714" x="1358900" y="2641600"/>
          <p14:tracePt t="94467" x="1365250" y="2641600"/>
          <p14:tracePt t="94607" x="1371600" y="2641600"/>
          <p14:tracePt t="94705" x="1377950" y="2641600"/>
          <p14:tracePt t="95003" x="1384300" y="2641600"/>
          <p14:tracePt t="95101" x="1390650" y="2641600"/>
          <p14:tracePt t="95236" x="1397000" y="2641600"/>
          <p14:tracePt t="95399" x="1403350" y="2641600"/>
          <p14:tracePt t="95429" x="1416050" y="2641600"/>
          <p14:tracePt t="95452" x="1422400" y="2641600"/>
          <p14:tracePt t="95473" x="1435100" y="2641600"/>
          <p14:tracePt t="95488" x="1454150" y="2641600"/>
          <p14:tracePt t="95503" x="1473200" y="2647950"/>
          <p14:tracePt t="95527" x="1485900" y="2647950"/>
          <p14:tracePt t="95540" x="1492250" y="2647950"/>
          <p14:tracePt t="95554" x="1498600" y="2647950"/>
          <p14:tracePt t="95584" x="1504950" y="2647950"/>
          <p14:tracePt t="95646" x="1511300" y="2647950"/>
          <p14:tracePt t="95926" x="0" y="0"/>
        </p14:tracePtLst>
        <p14:tracePtLst>
          <p14:tracePt t="105553" x="1517650" y="2641600"/>
          <p14:tracePt t="105642" x="1524000" y="2647950"/>
          <p14:tracePt t="105659" x="1530350" y="2647950"/>
          <p14:tracePt t="105688" x="1536700" y="2647950"/>
          <p14:tracePt t="105703" x="1543050" y="2654300"/>
          <p14:tracePt t="105717" x="1549400" y="2667000"/>
          <p14:tracePt t="105733" x="1555750" y="2667000"/>
          <p14:tracePt t="105799" x="1581150" y="2679700"/>
          <p14:tracePt t="105814" x="1606550" y="2705100"/>
          <p14:tracePt t="105829" x="1625600" y="2717800"/>
          <p14:tracePt t="105844" x="1651000" y="2736850"/>
          <p14:tracePt t="105875" x="1663700" y="2749550"/>
          <p14:tracePt t="105890" x="1676400" y="2762250"/>
          <p14:tracePt t="105911" x="1701800" y="2781300"/>
          <p14:tracePt t="105926" x="1733550" y="2800350"/>
          <p14:tracePt t="105942" x="1765300" y="2825750"/>
          <p14:tracePt t="105956" x="1803400" y="2844800"/>
          <p14:tracePt t="105971" x="1828800" y="2857500"/>
          <p14:tracePt t="105987" x="1879600" y="2882900"/>
          <p14:tracePt t="106000" x="1885950" y="2889250"/>
          <p14:tracePt t="106016" x="1911350" y="2895600"/>
          <p14:tracePt t="106030" x="1949450" y="2908300"/>
          <p14:tracePt t="106053" x="1974850" y="2914650"/>
          <p14:tracePt t="106061" x="2006600" y="2921000"/>
          <p14:tracePt t="106082" x="2063750" y="2927350"/>
          <p14:tracePt t="106096" x="2127250" y="2940050"/>
          <p14:tracePt t="106112" x="2152650" y="2946400"/>
          <p14:tracePt t="106128" x="2203450" y="2952750"/>
          <p14:tracePt t="106143" x="2216150" y="2952750"/>
          <p14:tracePt t="106158" x="2266950" y="2959100"/>
          <p14:tracePt t="106174" x="2298700" y="2959100"/>
          <p14:tracePt t="106190" x="2317750" y="2959100"/>
          <p14:tracePt t="106315" x="2317750" y="2952750"/>
          <p14:tracePt t="106360" x="2317750" y="2946400"/>
          <p14:tracePt t="106381" x="2305050" y="2940050"/>
          <p14:tracePt t="106396" x="2298700" y="2940050"/>
          <p14:tracePt t="106410" x="2286000" y="2940050"/>
          <p14:tracePt t="106426" x="2279650" y="2940050"/>
          <p14:tracePt t="106450" x="2260600" y="2940050"/>
          <p14:tracePt t="106457" x="2254250" y="2940050"/>
          <p14:tracePt t="106474" x="2247900" y="2940050"/>
          <p14:tracePt t="106489" x="2228850" y="2946400"/>
          <p14:tracePt t="106506" x="2209800" y="2952750"/>
          <p14:tracePt t="106526" x="2190750" y="2971800"/>
          <p14:tracePt t="106540" x="2184400" y="2978150"/>
          <p14:tracePt t="106557" x="2178050" y="2990850"/>
          <p14:tracePt t="106573" x="2165350" y="3003550"/>
          <p14:tracePt t="106593" x="2159000" y="3009900"/>
          <p14:tracePt t="106612" x="2159000" y="3016250"/>
          <p14:tracePt t="106627" x="2159000" y="3028950"/>
          <p14:tracePt t="106679" x="2159000" y="3035300"/>
          <p14:tracePt t="106694" x="2171700" y="3048000"/>
          <p14:tracePt t="106709" x="2184400" y="3054350"/>
          <p14:tracePt t="106731" x="2197100" y="3054350"/>
          <p14:tracePt t="106747" x="2209800" y="3060700"/>
          <p14:tracePt t="106763" x="2222500" y="3067050"/>
          <p14:tracePt t="106769" x="2228850" y="3073400"/>
          <p14:tracePt t="106783" x="2241550" y="3073400"/>
          <p14:tracePt t="106807" x="2260600" y="3079750"/>
          <p14:tracePt t="106822" x="2279650" y="3079750"/>
          <p14:tracePt t="106836" x="2311400" y="3086100"/>
          <p14:tracePt t="106851" x="2324100" y="3086100"/>
          <p14:tracePt t="106866" x="2343150" y="3086100"/>
          <p14:tracePt t="106889" x="2362200" y="3086100"/>
          <p14:tracePt t="106904" x="2374900" y="3086100"/>
          <p14:tracePt t="106926" x="2381250" y="3086100"/>
          <p14:tracePt t="106941" x="2381250" y="3079750"/>
          <p14:tracePt t="106962" x="2387600" y="3079750"/>
          <p14:tracePt t="106978" x="2387600" y="3067050"/>
          <p14:tracePt t="106993" x="2387600" y="3054350"/>
          <p14:tracePt t="107009" x="2387600" y="3048000"/>
          <p14:tracePt t="107030" x="2387600" y="3022600"/>
          <p14:tracePt t="107045" x="2381250" y="2990850"/>
          <p14:tracePt t="107059" x="2368550" y="2952750"/>
          <p14:tracePt t="107075" x="2362200" y="2946400"/>
          <p14:tracePt t="107082" x="2355850" y="2933700"/>
          <p14:tracePt t="107105" x="2336800" y="2908300"/>
          <p14:tracePt t="107119" x="2317750" y="2889250"/>
          <p14:tracePt t="107136" x="2311400" y="2876550"/>
          <p14:tracePt t="107150" x="2292350" y="2857500"/>
          <p14:tracePt t="107187" x="2266950" y="2844800"/>
          <p14:tracePt t="107203" x="2260600" y="2838450"/>
          <p14:tracePt t="107217" x="2222500" y="2825750"/>
          <p14:tracePt t="107233" x="2190750" y="2813050"/>
          <p14:tracePt t="107261" x="2133600" y="2806700"/>
          <p14:tracePt t="107277" x="2089150" y="2800350"/>
          <p14:tracePt t="107292" x="2044700" y="2800350"/>
          <p14:tracePt t="107307" x="2019300" y="2800350"/>
          <p14:tracePt t="107328" x="1981200" y="2800350"/>
          <p14:tracePt t="107343" x="1924050" y="2806700"/>
          <p14:tracePt t="107358" x="1892300" y="2813050"/>
          <p14:tracePt t="107374" x="1866900" y="2819400"/>
          <p14:tracePt t="107389" x="1822450" y="2844800"/>
          <p14:tracePt t="107396" x="1816100" y="2844800"/>
          <p14:tracePt t="107417" x="1803400" y="2857500"/>
          <p14:tracePt t="107449" x="1790700" y="2870200"/>
          <p14:tracePt t="107463" x="1784350" y="2876550"/>
          <p14:tracePt t="107485" x="1771650" y="2914650"/>
          <p14:tracePt t="107500" x="1765300" y="2921000"/>
          <p14:tracePt t="107515" x="1758950" y="2959100"/>
          <p14:tracePt t="107530" x="1758950" y="2965450"/>
          <p14:tracePt t="107559" x="1765300" y="3009900"/>
          <p14:tracePt t="107575" x="1784350" y="3041650"/>
          <p14:tracePt t="107590" x="1797050" y="3060700"/>
          <p14:tracePt t="107604" x="1828800" y="3086100"/>
          <p14:tracePt t="107627" x="1847850" y="3105150"/>
          <p14:tracePt t="107644" x="1879600" y="3136900"/>
          <p14:tracePt t="107658" x="1898650" y="3155950"/>
          <p14:tracePt t="107672" x="1924050" y="3175000"/>
          <p14:tracePt t="107687" x="1974850" y="3206750"/>
          <p14:tracePt t="107709" x="2012950" y="3238500"/>
          <p14:tracePt t="107733" x="2025650" y="3251200"/>
          <p14:tracePt t="107747" x="2038350" y="3257550"/>
          <p14:tracePt t="107783" x="2063750" y="3263900"/>
          <p14:tracePt t="107798" x="2082800" y="3270250"/>
          <p14:tracePt t="107813" x="2089150" y="3270250"/>
          <p14:tracePt t="107830" x="2120900" y="3270250"/>
          <p14:tracePt t="107850" x="2152650" y="3270250"/>
          <p14:tracePt t="107866" x="2203450" y="3270250"/>
          <p14:tracePt t="107874" x="2216150" y="3263900"/>
          <p14:tracePt t="107890" x="2228850" y="3263900"/>
          <p14:tracePt t="107906" x="2260600" y="3251200"/>
          <p14:tracePt t="107926" x="2298700" y="3244850"/>
          <p14:tracePt t="107943" x="2330450" y="3232150"/>
          <p14:tracePt t="107957" x="2368550" y="3225800"/>
          <p14:tracePt t="107972" x="2381250" y="3219450"/>
          <p14:tracePt t="107989" x="2406650" y="3206750"/>
          <p14:tracePt t="108011" x="2432050" y="3200400"/>
          <p14:tracePt t="108024" x="2470150" y="3181350"/>
          <p14:tracePt t="108040" x="2476500" y="3181350"/>
          <p14:tracePt t="108058" x="2533650" y="3155950"/>
          <p14:tracePt t="108090" x="2540000" y="3155950"/>
          <p14:tracePt t="108111" x="2552700" y="3143250"/>
          <p14:tracePt t="108148" x="2565400" y="3130550"/>
          <p14:tracePt t="108163" x="2565400" y="3124200"/>
          <p14:tracePt t="108178" x="2571750" y="3124200"/>
          <p14:tracePt t="108201" x="2571750" y="3098800"/>
          <p14:tracePt t="108234" x="2571750" y="3092450"/>
          <p14:tracePt t="108253" x="2571750" y="3073400"/>
          <p14:tracePt t="108268" x="2571750" y="3060700"/>
          <p14:tracePt t="108284" x="2571750" y="3048000"/>
          <p14:tracePt t="108306" x="2571750" y="3035300"/>
          <p14:tracePt t="108321" x="2565400" y="3022600"/>
          <p14:tracePt t="108334" x="2552700" y="2997200"/>
          <p14:tracePt t="108358" x="2546350" y="2971800"/>
          <p14:tracePt t="108380" x="2540000" y="2965450"/>
          <p14:tracePt t="108395" x="2533650" y="2959100"/>
          <p14:tracePt t="108409" x="2533650" y="2946400"/>
          <p14:tracePt t="108425" x="2527300" y="2940050"/>
          <p14:tracePt t="108449" x="2514600" y="2933700"/>
          <p14:tracePt t="108464" x="2508250" y="2921000"/>
          <p14:tracePt t="108476" x="2501900" y="2908300"/>
          <p14:tracePt t="108492" x="2489200" y="2901950"/>
          <p14:tracePt t="108499" x="2482850" y="2895600"/>
          <p14:tracePt t="108521" x="2470150" y="2882900"/>
          <p14:tracePt t="108530" x="2438400" y="2863850"/>
          <p14:tracePt t="108551" x="2413000" y="2851150"/>
          <p14:tracePt t="108566" x="2393950" y="2832100"/>
          <p14:tracePt t="108581" x="2374900" y="2825750"/>
          <p14:tracePt t="108596" x="2324100" y="2800350"/>
          <p14:tracePt t="108619" x="2279650" y="2781300"/>
          <p14:tracePt t="108634" x="2222500" y="2762250"/>
          <p14:tracePt t="108650" x="2165350" y="2736850"/>
          <p14:tracePt t="108657" x="2152650" y="2736850"/>
          <p14:tracePt t="108674" x="2108200" y="2724150"/>
          <p14:tracePt t="108693" x="2057400" y="2711450"/>
          <p14:tracePt t="108710" x="2006600" y="2692400"/>
          <p14:tracePt t="108724" x="1968500" y="2686050"/>
          <p14:tracePt t="108742" x="1936750" y="2686050"/>
          <p14:tracePt t="108761" x="1879600" y="2679700"/>
          <p14:tracePt t="108776" x="1866900" y="2673350"/>
          <p14:tracePt t="108792" x="1822450" y="2673350"/>
          <p14:tracePt t="108808" x="1803400" y="2673350"/>
          <p14:tracePt t="108823" x="1784350" y="2673350"/>
          <p14:tracePt t="108839" x="1765300" y="2673350"/>
          <p14:tracePt t="108858" x="1752600" y="2673350"/>
          <p14:tracePt t="108874" x="1739900" y="2673350"/>
          <p14:tracePt t="108890" x="1720850" y="2686050"/>
          <p14:tracePt t="108917" x="1708150" y="2705100"/>
          <p14:tracePt t="108932" x="1689100" y="2730500"/>
          <p14:tracePt t="108947" x="1676400" y="2781300"/>
          <p14:tracePt t="108961" x="1663700" y="2825750"/>
          <p14:tracePt t="108977" x="1663700" y="2844800"/>
          <p14:tracePt t="108993" x="1651000" y="2876550"/>
          <p14:tracePt t="109008" x="1651000" y="2933700"/>
          <p14:tracePt t="109036" x="1651000" y="2952750"/>
          <p14:tracePt t="109059" x="1651000" y="2978150"/>
          <p14:tracePt t="109076" x="1651000" y="2990850"/>
          <p14:tracePt t="109088" x="1657350" y="3016250"/>
          <p14:tracePt t="109104" x="1657350" y="3035300"/>
          <p14:tracePt t="109126" x="1663700" y="3041650"/>
          <p14:tracePt t="109142" x="1670050" y="3054350"/>
          <p14:tracePt t="109148" x="1670050" y="3060700"/>
          <p14:tracePt t="109162" x="1676400" y="3067050"/>
          <p14:tracePt t="109178" x="1682750" y="3073400"/>
          <p14:tracePt t="109199" x="1695450" y="3079750"/>
          <p14:tracePt t="109214" x="1701800" y="3086100"/>
          <p14:tracePt t="109231" x="1727200" y="3092450"/>
          <p14:tracePt t="109245" x="1739900" y="3098800"/>
          <p14:tracePt t="109261" x="1771650" y="3105150"/>
          <p14:tracePt t="109283" x="1784350" y="3105150"/>
          <p14:tracePt t="109292" x="1797050" y="3105150"/>
          <p14:tracePt t="109307" x="1828800" y="3105150"/>
          <p14:tracePt t="109323" x="1885950" y="3105150"/>
          <p14:tracePt t="109339" x="1905000" y="3105150"/>
          <p14:tracePt t="109358" x="1930400" y="3105150"/>
          <p14:tracePt t="109374" x="1962150" y="3105150"/>
          <p14:tracePt t="109390" x="2006600" y="3105150"/>
          <p14:tracePt t="109406" x="2063750" y="3105150"/>
          <p14:tracePt t="109426" x="2114550" y="3105150"/>
          <p14:tracePt t="109441" x="2127250" y="3105150"/>
          <p14:tracePt t="109457" x="2139950" y="3105150"/>
          <p14:tracePt t="109473" x="2165350" y="3105150"/>
          <p14:tracePt t="109490" x="2178050" y="3105150"/>
          <p14:tracePt t="109506" x="2190750" y="3105150"/>
          <p14:tracePt t="109524" x="2197100" y="3105150"/>
          <p14:tracePt t="109539" x="2203450" y="3105150"/>
          <p14:tracePt t="109557" x="2222500" y="3105150"/>
          <p14:tracePt t="109610" x="2228850" y="3105150"/>
          <p14:tracePt t="109700" x="2235200" y="3105150"/>
          <p14:tracePt t="109739" x="2247900" y="3105150"/>
          <p14:tracePt t="109826" x="2254250" y="3105150"/>
          <p14:tracePt t="109841" x="2260600" y="3105150"/>
          <p14:tracePt t="109856" x="2279650" y="3105150"/>
          <p14:tracePt t="109878" x="2292350" y="3105150"/>
          <p14:tracePt t="109894" x="2311400" y="3105150"/>
          <p14:tracePt t="109908" x="2324100" y="3105150"/>
          <p14:tracePt t="109930" x="2349500" y="3111500"/>
          <p14:tracePt t="109953" x="2368550" y="3111500"/>
          <p14:tracePt t="109968" x="2374900" y="3117850"/>
          <p14:tracePt t="109982" x="2393950" y="3117850"/>
          <p14:tracePt t="109997" x="2413000" y="3124200"/>
          <p14:tracePt t="110021" x="2432050" y="3124200"/>
          <p14:tracePt t="110035" x="2438400" y="3130550"/>
          <p14:tracePt t="110050" x="2451100" y="3130550"/>
          <p14:tracePt t="110065" x="2470150" y="3136900"/>
          <p14:tracePt t="110095" x="2482850" y="3136900"/>
          <p14:tracePt t="110177" x="2489200" y="3143250"/>
          <p14:tracePt t="110401" x="2482850" y="3143250"/>
          <p14:tracePt t="110423" x="2476500" y="3143250"/>
          <p14:tracePt t="110437" x="2470150" y="3143250"/>
          <p14:tracePt t="110452" x="2451100" y="3143250"/>
          <p14:tracePt t="110474" x="2451100" y="3149600"/>
          <p14:tracePt t="110490" x="2425700" y="3149600"/>
          <p14:tracePt t="110505" x="2419350" y="3149600"/>
          <p14:tracePt t="110519" x="2406650" y="3149600"/>
          <p14:tracePt t="110551" x="2387600" y="3149600"/>
          <p14:tracePt t="110564" x="2374900" y="3149600"/>
          <p14:tracePt t="110579" x="2368550" y="3149600"/>
          <p14:tracePt t="110594" x="2355850" y="3149600"/>
          <p14:tracePt t="110617" x="2330450" y="3149600"/>
          <p14:tracePt t="110631" x="2311400" y="3149600"/>
          <p14:tracePt t="110646" x="2292350" y="3149600"/>
          <p14:tracePt t="110662" x="2260600" y="3149600"/>
          <p14:tracePt t="110676" x="2235200" y="3149600"/>
          <p14:tracePt t="110709" x="2184400" y="3149600"/>
          <p14:tracePt t="110721" x="2146300" y="3155950"/>
          <p14:tracePt t="110736" x="2101850" y="3155950"/>
          <p14:tracePt t="110752" x="2089150" y="3162300"/>
          <p14:tracePt t="110774" x="2057400" y="3162300"/>
          <p14:tracePt t="110789" x="2044700" y="3168650"/>
          <p14:tracePt t="110803" x="2038350" y="3168650"/>
          <p14:tracePt t="110818" x="2019300" y="3168650"/>
          <p14:tracePt t="110842" x="2012950" y="3175000"/>
          <p14:tracePt t="111048" x="2032000" y="3175000"/>
          <p14:tracePt t="111072" x="2044700" y="3175000"/>
          <p14:tracePt t="111088" x="2057400" y="3175000"/>
          <p14:tracePt t="111101" x="2063750" y="3175000"/>
          <p14:tracePt t="111117" x="2076450" y="3175000"/>
          <p14:tracePt t="111141" x="2095500" y="3175000"/>
          <p14:tracePt t="111155" x="2114550" y="3175000"/>
          <p14:tracePt t="111168" x="2139950" y="3181350"/>
          <p14:tracePt t="111176" x="2152650" y="3181350"/>
          <p14:tracePt t="111191" x="2178050" y="3187700"/>
          <p14:tracePt t="111213" x="2184400" y="3187700"/>
          <p14:tracePt t="111223" x="2197100" y="3194050"/>
          <p14:tracePt t="111242" x="2209800" y="3194050"/>
          <p14:tracePt t="111257" x="2216150" y="3194050"/>
          <p14:tracePt t="111273" x="2228850" y="3194050"/>
          <p14:tracePt t="111310" x="2235200" y="3194050"/>
          <p14:tracePt t="111340" x="2241550" y="3194050"/>
          <p14:tracePt t="111370" x="2260600" y="3194050"/>
          <p14:tracePt t="111385" x="2266950" y="3200400"/>
          <p14:tracePt t="111399" x="2279650" y="3200400"/>
          <p14:tracePt t="111415" x="2292350" y="3206750"/>
          <p14:tracePt t="111438" x="2298700" y="3206750"/>
          <p14:tracePt t="111445" x="2311400" y="3206750"/>
          <p14:tracePt t="111467" x="2336800" y="3213100"/>
          <p14:tracePt t="111484" x="2349500" y="3213100"/>
          <p14:tracePt t="111497" x="2362200" y="3219450"/>
          <p14:tracePt t="111697" x="2368550" y="3219450"/>
          <p14:tracePt t="112183" x="2374900" y="3219450"/>
          <p14:tracePt t="112205" x="2374900" y="3213100"/>
          <p14:tracePt t="112286" x="2381250" y="3206750"/>
          <p14:tracePt t="112293" x="2387600" y="3206750"/>
          <p14:tracePt t="112360" x="2393950" y="3200400"/>
          <p14:tracePt t="112406" x="2400300" y="3200400"/>
          <p14:tracePt t="112503" x="2406650" y="3200400"/>
          <p14:tracePt t="112517" x="2406650" y="3194050"/>
          <p14:tracePt t="112599" x="2413000" y="3187700"/>
          <p14:tracePt t="112646" x="2419350" y="3187700"/>
          <p14:tracePt t="112673" x="2425700" y="3181350"/>
          <p14:tracePt t="112688" x="2432050" y="3181350"/>
          <p14:tracePt t="112726" x="2438400" y="3175000"/>
          <p14:tracePt t="112758" x="2451100" y="3168650"/>
          <p14:tracePt t="112814" x="2463800" y="3168650"/>
          <p14:tracePt t="112845" x="2482850" y="3162300"/>
          <p14:tracePt t="112941" x="2482850" y="3155950"/>
          <p14:tracePt t="112971" x="2489200" y="3155950"/>
          <p14:tracePt t="113023" x="2489200" y="3149600"/>
          <p14:tracePt t="113038" x="2495550" y="3149600"/>
          <p14:tracePt t="113142" x="2501900" y="3149600"/>
          <p14:tracePt t="113164" x="2501900" y="3143250"/>
          <p14:tracePt t="113194" x="2501900" y="3136900"/>
          <p14:tracePt t="113209" x="2501900" y="3130550"/>
          <p14:tracePt t="113238" x="2508250" y="3130550"/>
          <p14:tracePt t="113254" x="2514600" y="3124200"/>
          <p14:tracePt t="113306" x="2514600" y="3117850"/>
          <p14:tracePt t="113425" x="2520950" y="3105150"/>
          <p14:tracePt t="113440" x="2527300" y="3092450"/>
          <p14:tracePt t="113492" x="2533650" y="3086100"/>
          <p14:tracePt t="113507" x="2540000" y="3067050"/>
          <p14:tracePt t="113531" x="2540000" y="3060700"/>
          <p14:tracePt t="113553" x="2540000" y="3054350"/>
          <p14:tracePt t="113567" x="2546350" y="3048000"/>
          <p14:tracePt t="113582" x="2546350" y="3035300"/>
          <p14:tracePt t="113604" x="2552700" y="3028950"/>
          <p14:tracePt t="113621" x="2552700" y="3022600"/>
          <p14:tracePt t="113664" x="2552700" y="3016250"/>
          <p14:tracePt t="113738" x="2552700" y="3009900"/>
          <p14:tracePt t="113760" x="2552700" y="3003550"/>
          <p14:tracePt t="113806" x="2552700" y="2997200"/>
          <p14:tracePt t="113858" x="2552700" y="2990850"/>
          <p14:tracePt t="113902" x="2552700" y="2978150"/>
          <p14:tracePt t="113918" x="2552700" y="2971800"/>
          <p14:tracePt t="113948" x="2552700" y="2965450"/>
          <p14:tracePt t="113962" x="2552700" y="2959100"/>
          <p14:tracePt t="114022" x="2552700" y="2952750"/>
          <p14:tracePt t="114089" x="2552700" y="2946400"/>
          <p14:tracePt t="114104" x="2546350" y="2946400"/>
          <p14:tracePt t="114126" x="2546350" y="2940050"/>
          <p14:tracePt t="114200" x="2546350" y="2933700"/>
          <p14:tracePt t="114231" x="2540000" y="2927350"/>
          <p14:tracePt t="114282" x="2533650" y="2927350"/>
          <p14:tracePt t="114312" x="2533650" y="2921000"/>
          <p14:tracePt t="114335" x="2527300" y="2921000"/>
          <p14:tracePt t="114372" x="2527300" y="2914650"/>
          <p14:tracePt t="114402" x="2514600" y="2908300"/>
          <p14:tracePt t="114439" x="2489200" y="2895600"/>
          <p14:tracePt t="114454" x="2482850" y="2895600"/>
          <p14:tracePt t="114470" x="2482850" y="2889250"/>
          <p14:tracePt t="114498" x="2463800" y="2876550"/>
          <p14:tracePt t="114528" x="2457450" y="2876550"/>
          <p14:tracePt t="114544" x="2444750" y="2870200"/>
          <p14:tracePt t="114558" x="2432050" y="2857500"/>
          <p14:tracePt t="114580" x="2425700" y="2857500"/>
          <p14:tracePt t="114595" x="2419350" y="2851150"/>
          <p14:tracePt t="114611" x="2413000" y="2851150"/>
          <p14:tracePt t="114626" x="2406650" y="2844800"/>
          <p14:tracePt t="114635" x="2400300" y="2844800"/>
          <p14:tracePt t="114655" x="2393950" y="2832100"/>
          <p14:tracePt t="114672" x="2381250" y="2825750"/>
          <p14:tracePt t="114687" x="2368550" y="2825750"/>
          <p14:tracePt t="114702" x="2355850" y="2813050"/>
          <p14:tracePt t="114722" x="2349500" y="2806700"/>
          <p14:tracePt t="114739" x="2336800" y="2800350"/>
          <p14:tracePt t="114755" x="2324100" y="2794000"/>
          <p14:tracePt t="114769" x="2317750" y="2787650"/>
          <p14:tracePt t="114785" x="2305050" y="2787650"/>
          <p14:tracePt t="114801" x="2298700" y="2781300"/>
          <p14:tracePt t="114819" x="2292350" y="2781300"/>
          <p14:tracePt t="114835" x="2286000" y="2774950"/>
          <p14:tracePt t="114854" x="2279650" y="2768600"/>
          <p14:tracePt t="114868" x="2273300" y="2768600"/>
          <p14:tracePt t="114885" x="2266950" y="2768600"/>
          <p14:tracePt t="114902" x="2247900" y="2762250"/>
          <p14:tracePt t="114918" x="2228850" y="2755900"/>
          <p14:tracePt t="114935" x="2203450" y="2743200"/>
          <p14:tracePt t="114955" x="2178050" y="2736850"/>
          <p14:tracePt t="114971" x="2152650" y="2724150"/>
          <p14:tracePt t="114986" x="2120900" y="2717800"/>
          <p14:tracePt t="115002" x="2108200" y="2717800"/>
          <p14:tracePt t="115021" x="2089150" y="2711450"/>
          <p14:tracePt t="115037" x="2070100" y="2711450"/>
          <p14:tracePt t="115052" x="2044700" y="2705100"/>
          <p14:tracePt t="115068" x="2019300" y="2705100"/>
          <p14:tracePt t="115085" x="1993900" y="2705100"/>
          <p14:tracePt t="115111" x="1962150" y="2698750"/>
          <p14:tracePt t="115125" x="1936750" y="2698750"/>
          <p14:tracePt t="115140" x="1911350" y="2698750"/>
          <p14:tracePt t="115156" x="1879600" y="2698750"/>
          <p14:tracePt t="115172" x="1860550" y="2698750"/>
          <p14:tracePt t="115192" x="1835150" y="2698750"/>
          <p14:tracePt t="115207" x="1809750" y="2698750"/>
          <p14:tracePt t="115222" x="1790700" y="2698750"/>
          <p14:tracePt t="115245" x="1771650" y="2698750"/>
          <p14:tracePt t="115254" x="1758950" y="2698750"/>
          <p14:tracePt t="115269" x="1752600" y="2705100"/>
          <p14:tracePt t="115285" x="1746250" y="2705100"/>
          <p14:tracePt t="115301" x="1727200" y="2711450"/>
          <p14:tracePt t="115322" x="1714500" y="2724150"/>
          <p14:tracePt t="115334" x="1701800" y="2743200"/>
          <p14:tracePt t="115351" x="1689100" y="2762250"/>
          <p14:tracePt t="115367" x="1689100" y="2768600"/>
          <p14:tracePt t="115384" x="1663700" y="2806700"/>
          <p14:tracePt t="115401" x="1657350" y="2838450"/>
          <p14:tracePt t="115418" x="1651000" y="2851150"/>
          <p14:tracePt t="115435" x="1651000" y="2870200"/>
          <p14:tracePt t="115452" x="1651000" y="2876550"/>
          <p14:tracePt t="115469" x="1644650" y="2895600"/>
          <p14:tracePt t="115486" x="1644650" y="2901950"/>
          <p14:tracePt t="115503" x="1644650" y="2921000"/>
          <p14:tracePt t="115518" x="1644650" y="2946400"/>
          <p14:tracePt t="115536" x="1651000" y="2990850"/>
          <p14:tracePt t="115557" x="1657350" y="3028950"/>
          <p14:tracePt t="115589" x="1676400" y="3067050"/>
          <p14:tracePt t="115597" x="1682750" y="3073400"/>
          <p14:tracePt t="115611" x="1689100" y="3092450"/>
          <p14:tracePt t="115634" x="1695450" y="3105150"/>
          <p14:tracePt t="115648" x="1708150" y="3117850"/>
          <p14:tracePt t="115663" x="1714500" y="3130550"/>
          <p14:tracePt t="115678" x="1733550" y="3143250"/>
          <p14:tracePt t="115693" x="1746250" y="3149600"/>
          <p14:tracePt t="115715" x="1771650" y="3162300"/>
          <p14:tracePt t="115731" x="1797050" y="3175000"/>
          <p14:tracePt t="115739" x="1809750" y="3181350"/>
          <p14:tracePt t="115758" x="1822450" y="3187700"/>
          <p14:tracePt t="115770" x="1847850" y="3194050"/>
          <p14:tracePt t="115791" x="1860550" y="3200400"/>
          <p14:tracePt t="115806" x="1885950" y="3206750"/>
          <p14:tracePt t="115823" x="1917700" y="3206750"/>
          <p14:tracePt t="115837" x="1936750" y="3206750"/>
          <p14:tracePt t="115857" x="1955800" y="3213100"/>
          <p14:tracePt t="115874" x="1981200" y="3213100"/>
          <p14:tracePt t="115889" x="2012950" y="3213100"/>
          <p14:tracePt t="115904" x="2044700" y="3213100"/>
          <p14:tracePt t="115920" x="2063750" y="3213100"/>
          <p14:tracePt t="115936" x="2076450" y="3213100"/>
          <p14:tracePt t="115952" x="2095500" y="3213100"/>
          <p14:tracePt t="115969" x="2120900" y="3213100"/>
          <p14:tracePt t="115987" x="2146300" y="3213100"/>
          <p14:tracePt t="116002" x="2171700" y="3213100"/>
          <p14:tracePt t="116019" x="2203450" y="3213100"/>
          <p14:tracePt t="116035" x="2228850" y="3206750"/>
          <p14:tracePt t="116053" x="2273300" y="3200400"/>
          <p14:tracePt t="116074" x="2317750" y="3194050"/>
          <p14:tracePt t="116089" x="2336800" y="3194050"/>
          <p14:tracePt t="116108" x="2374900" y="3194050"/>
          <p14:tracePt t="116120" x="2406650" y="3194050"/>
          <p14:tracePt t="116136" x="2425700" y="3194050"/>
          <p14:tracePt t="116156" x="2432050" y="3187700"/>
          <p14:tracePt t="116173" x="2457450" y="3187700"/>
          <p14:tracePt t="116187" x="2482850" y="3187700"/>
          <p14:tracePt t="116202" x="2508250" y="3187700"/>
          <p14:tracePt t="116219" x="2520950" y="3187700"/>
          <p14:tracePt t="116236" x="2533650" y="3181350"/>
          <p14:tracePt t="116252" x="2546350" y="3181350"/>
          <p14:tracePt t="116269" x="2559050" y="3181350"/>
          <p14:tracePt t="116285" x="2565400" y="3175000"/>
          <p14:tracePt t="116303" x="2578100" y="3175000"/>
          <p14:tracePt t="116359" x="2590800" y="3168650"/>
          <p14:tracePt t="116419" x="2597150" y="3155950"/>
          <p14:tracePt t="116454" x="2597150" y="3149600"/>
          <p14:tracePt t="116499" x="2597150" y="3143250"/>
          <p14:tracePt t="116522" x="2603500" y="3143250"/>
          <p14:tracePt t="116537" x="2603500" y="3130550"/>
          <p14:tracePt t="116558" x="2609850" y="3130550"/>
          <p14:tracePt t="116574" x="2609850" y="3117850"/>
          <p14:tracePt t="116610" x="2609850" y="3111500"/>
          <p14:tracePt t="116639" x="2616200" y="3111500"/>
          <p14:tracePt t="116655" x="2616200" y="3098800"/>
          <p14:tracePt t="116694" x="2622550" y="3098800"/>
          <p14:tracePt t="116767" x="2622550" y="3092450"/>
          <p14:tracePt t="116938" x="2616200" y="3098800"/>
          <p14:tracePt t="116954" x="2616200" y="3105150"/>
          <p14:tracePt t="116975" x="2609850" y="3111500"/>
          <p14:tracePt t="116990" x="2603500" y="3111500"/>
          <p14:tracePt t="117006" x="2603500" y="3117850"/>
          <p14:tracePt t="117028" x="2597150" y="3124200"/>
          <p14:tracePt t="117051" x="2597150" y="3130550"/>
          <p14:tracePt t="117065" x="2584450" y="3130550"/>
          <p14:tracePt t="117094" x="2578100" y="3130550"/>
          <p14:tracePt t="117117" x="2559050" y="3136900"/>
          <p14:tracePt t="117131" x="2552700" y="3136900"/>
          <p14:tracePt t="117155" x="2546350" y="3136900"/>
          <p14:tracePt t="117169" x="2533650" y="3136900"/>
          <p14:tracePt t="117208" x="2520950" y="3136900"/>
          <p14:tracePt t="117223" x="2514600" y="3136900"/>
          <p14:tracePt t="117237" x="2508250" y="3136900"/>
          <p14:tracePt t="117251" x="2495550" y="3136900"/>
          <p14:tracePt t="117289" x="2489200" y="3143250"/>
          <p14:tracePt t="117319" x="2482850" y="3143250"/>
          <p14:tracePt t="117378" x="2470150" y="3143250"/>
          <p14:tracePt t="117418" x="2457450" y="3143250"/>
          <p14:tracePt t="117431" x="2444750" y="3143250"/>
          <p14:tracePt t="117445" x="2438400" y="3143250"/>
          <p14:tracePt t="117505" x="2425700" y="3143250"/>
          <p14:tracePt t="117519" x="2419350" y="3143250"/>
          <p14:tracePt t="117534" x="2406650" y="3143250"/>
          <p14:tracePt t="117549" x="2387600" y="3136900"/>
          <p14:tracePt t="117573" x="2374900" y="3136900"/>
          <p14:tracePt t="117588" x="2362200" y="3136900"/>
          <p14:tracePt t="117602" x="2343150" y="3136900"/>
          <p14:tracePt t="117617" x="2324100" y="3130550"/>
          <p14:tracePt t="117625" x="2317750" y="3130550"/>
          <p14:tracePt t="117647" x="2305050" y="3130550"/>
          <p14:tracePt t="117662" x="2298700" y="3124200"/>
          <p14:tracePt t="117676" x="2279650" y="3117850"/>
          <p14:tracePt t="117692" x="2260600" y="3117850"/>
          <p14:tracePt t="117713" x="2247900" y="3111500"/>
          <p14:tracePt t="117731" x="2241550" y="3111500"/>
          <p14:tracePt t="117744" x="2228850" y="3111500"/>
          <p14:tracePt t="117761" x="2222500" y="3105150"/>
          <p14:tracePt t="117775" x="2209800" y="3105150"/>
          <p14:tracePt t="117805" x="2190750" y="3092450"/>
          <p14:tracePt t="117818" x="2171700" y="3092450"/>
          <p14:tracePt t="117834" x="2152650" y="3086100"/>
          <p14:tracePt t="117847" x="2139950" y="3079750"/>
          <p14:tracePt t="117885" x="2133600" y="3079750"/>
          <p14:tracePt t="117938" x="2133600" y="3073400"/>
          <p14:tracePt t="117960" x="2127250" y="3073400"/>
          <p14:tracePt t="118042" x="2133600" y="3067050"/>
          <p14:tracePt t="118058" x="2146300" y="3067050"/>
          <p14:tracePt t="118073" x="2171700" y="3060700"/>
          <p14:tracePt t="118103" x="2203450" y="3054350"/>
          <p14:tracePt t="118117" x="2222500" y="3054350"/>
          <p14:tracePt t="118132" x="2247900" y="3054350"/>
          <p14:tracePt t="118146" x="2260600" y="3054350"/>
          <p14:tracePt t="118168" x="2286000" y="3054350"/>
          <p14:tracePt t="118184" x="2298700" y="3054350"/>
          <p14:tracePt t="118199" x="2324100" y="3048000"/>
          <p14:tracePt t="118236" x="2330450" y="3048000"/>
          <p14:tracePt t="118251" x="2336800" y="3048000"/>
          <p14:tracePt t="118288" x="2349500" y="3048000"/>
          <p14:tracePt t="118311" x="2355850" y="3041650"/>
          <p14:tracePt t="118354" x="2368550" y="3041650"/>
          <p14:tracePt t="118371" x="2381250" y="3035300"/>
          <p14:tracePt t="118407" x="2387600" y="3035300"/>
          <p14:tracePt t="118445" x="2393950" y="3035300"/>
          <p14:tracePt t="118534" x="2393950" y="3028950"/>
          <p14:tracePt t="118563" x="2381250" y="3028950"/>
          <p14:tracePt t="118571" x="2374900" y="3022600"/>
          <p14:tracePt t="118589" x="2355850" y="3016250"/>
          <p14:tracePt t="118608" x="2336800" y="3009900"/>
          <p14:tracePt t="118621" x="2330450" y="3003550"/>
          <p14:tracePt t="118639" x="2311400" y="2997200"/>
          <p14:tracePt t="118654" x="2305050" y="2997200"/>
          <p14:tracePt t="118669" x="2292350" y="2997200"/>
          <p14:tracePt t="118707" x="2292350" y="2990850"/>
          <p14:tracePt t="118757" x="2286000" y="2990850"/>
          <p14:tracePt t="118826" x="2286000" y="2984500"/>
          <p14:tracePt t="118848" x="2292350" y="2984500"/>
          <p14:tracePt t="118863" x="2317750" y="2978150"/>
          <p14:tracePt t="118877" x="2343150" y="2971800"/>
          <p14:tracePt t="118888" x="2362200" y="2971800"/>
          <p14:tracePt t="118904" x="2400300" y="2965450"/>
          <p14:tracePt t="118924" x="2432050" y="2965450"/>
          <p14:tracePt t="118938" x="2463800" y="2965450"/>
          <p14:tracePt t="118955" x="2482850" y="2965450"/>
          <p14:tracePt t="118970" x="2495550" y="2965450"/>
          <p14:tracePt t="118990" x="2501900" y="2965450"/>
          <p14:tracePt t="119020" x="2508250" y="2965450"/>
          <p14:tracePt t="119034" x="2514600" y="2965450"/>
          <p14:tracePt t="119266" x="2501900" y="2965450"/>
          <p14:tracePt t="119282" x="2495550" y="2965450"/>
          <p14:tracePt t="119302" x="2489200" y="2965450"/>
          <p14:tracePt t="119316" x="2476500" y="2959100"/>
          <p14:tracePt t="119332" x="2463800" y="2959100"/>
          <p14:tracePt t="119347" x="2451100" y="2959100"/>
          <p14:tracePt t="119376" x="2444750" y="2959100"/>
          <p14:tracePt t="119392" x="2438400" y="2959100"/>
          <p14:tracePt t="119406" x="2432050" y="2959100"/>
          <p14:tracePt t="119443" x="2425700" y="2959100"/>
          <p14:tracePt t="119488" x="2413000" y="2959100"/>
          <p14:tracePt t="119532" x="2406650" y="2959100"/>
          <p14:tracePt t="119548" x="2400300" y="2959100"/>
          <p14:tracePt t="119563" x="2374900" y="2959100"/>
          <p14:tracePt t="119578" x="2343150" y="2959100"/>
          <p14:tracePt t="119601" x="2298700" y="2965450"/>
          <p14:tracePt t="119617" x="2241550" y="2965450"/>
          <p14:tracePt t="119630" x="2197100" y="2965450"/>
          <p14:tracePt t="119646" x="2165350" y="2965450"/>
          <p14:tracePt t="119667" x="2114550" y="2978150"/>
          <p14:tracePt t="119682" x="2076450" y="2978150"/>
          <p14:tracePt t="119704" x="2070100" y="2978150"/>
          <p14:tracePt t="119719" x="2063750" y="2978150"/>
          <p14:tracePt t="119788" x="2057400" y="2978150"/>
          <p14:tracePt t="119847" x="2051050" y="2978150"/>
          <p14:tracePt t="119982" x="2063750" y="2978150"/>
          <p14:tracePt t="119989" x="2076450" y="2978150"/>
          <p14:tracePt t="120007" x="2101850" y="2978150"/>
          <p14:tracePt t="120024" x="2108200" y="2978150"/>
          <p14:tracePt t="120042" x="2120900" y="2978150"/>
          <p14:tracePt t="120058" x="2127250" y="2978150"/>
          <p14:tracePt t="120076" x="2133600" y="2978150"/>
          <p14:tracePt t="120091" x="2146300" y="2971800"/>
          <p14:tracePt t="120278" x="2139950" y="2965450"/>
          <p14:tracePt t="120294" x="2127250" y="2965450"/>
          <p14:tracePt t="120304" x="2114550" y="2965450"/>
          <p14:tracePt t="120319" x="2082800" y="2965450"/>
          <p14:tracePt t="120339" x="2051050" y="2959100"/>
          <p14:tracePt t="120353" x="2019300" y="2959100"/>
          <p14:tracePt t="120370" x="1974850" y="2959100"/>
          <p14:tracePt t="120385" x="1962150" y="2959100"/>
          <p14:tracePt t="120406" x="1955800" y="2959100"/>
          <p14:tracePt t="120423" x="1936750" y="2959100"/>
          <p14:tracePt t="120437" x="1924050" y="2959100"/>
          <p14:tracePt t="120510" x="1917700" y="2959100"/>
          <p14:tracePt t="120591" x="1917700" y="2952750"/>
          <p14:tracePt t="120637" x="1936750" y="2952750"/>
          <p14:tracePt t="120651" x="1943100" y="2952750"/>
          <p14:tracePt t="120667" x="1949450" y="2952750"/>
          <p14:tracePt t="120716" x="1955800" y="2952750"/>
          <p14:tracePt t="120747" x="1962150" y="2952750"/>
          <p14:tracePt t="121187" x="1962150" y="2959100"/>
          <p14:tracePt t="121314" x="1962150" y="2965450"/>
          <p14:tracePt t="121434" x="1962150" y="2971800"/>
          <p14:tracePt t="121456" x="1962150" y="2984500"/>
          <p14:tracePt t="121470" x="1962150" y="2990850"/>
          <p14:tracePt t="121524" x="1962150" y="2997200"/>
          <p14:tracePt t="121540" x="1962150" y="3003550"/>
          <p14:tracePt t="121868" x="1955800" y="3003550"/>
          <p14:tracePt t="121882" x="1949450" y="3003550"/>
          <p14:tracePt t="121896" x="1943100" y="3003550"/>
          <p14:tracePt t="121912" x="1917700" y="3003550"/>
          <p14:tracePt t="121925" x="1905000" y="3003550"/>
          <p14:tracePt t="121940" x="1885950" y="3003550"/>
          <p14:tracePt t="121956" x="1885950" y="2997200"/>
          <p14:tracePt t="121979" x="1879600" y="2997200"/>
          <p14:tracePt t="122023" x="1873250" y="2997200"/>
          <p14:tracePt t="122068" x="1873250" y="2990850"/>
          <p14:tracePt t="122167" x="1885950" y="2984500"/>
          <p14:tracePt t="122180" x="1892300" y="2984500"/>
          <p14:tracePt t="122196" x="1905000" y="2984500"/>
          <p14:tracePt t="122209" x="1924050" y="2984500"/>
          <p14:tracePt t="122224" x="1943100" y="2978150"/>
          <p14:tracePt t="122239" x="1962150" y="2978150"/>
          <p14:tracePt t="122254" x="1974850" y="2978150"/>
          <p14:tracePt t="122419" x="1968500" y="2978150"/>
          <p14:tracePt t="122433" x="1962150" y="2978150"/>
          <p14:tracePt t="122447" x="1962150" y="2971800"/>
          <p14:tracePt t="122463" x="1949450" y="2971800"/>
          <p14:tracePt t="122516" x="1949450" y="2965450"/>
          <p14:tracePt t="122537" x="1943100" y="2965450"/>
          <p14:tracePt t="122658" x="1955800" y="2959100"/>
          <p14:tracePt t="122664" x="1968500" y="2959100"/>
          <p14:tracePt t="122903" x="1981200" y="2959100"/>
          <p14:tracePt t="122918" x="2006600" y="2959100"/>
          <p14:tracePt t="122940" x="2038350" y="2959100"/>
          <p14:tracePt t="122955" x="2070100" y="2959100"/>
          <p14:tracePt t="122969" x="2114550" y="2959100"/>
          <p14:tracePt t="122979" x="2120900" y="2959100"/>
          <p14:tracePt t="122996" x="2146300" y="2959100"/>
          <p14:tracePt t="123014" x="2178050" y="2959100"/>
          <p14:tracePt t="123030" x="2197100" y="2959100"/>
          <p14:tracePt t="123059" x="2216150" y="2965450"/>
          <p14:tracePt t="123074" x="2216150" y="2971800"/>
          <p14:tracePt t="123097" x="2222500" y="2971800"/>
          <p14:tracePt t="123114" x="2228850" y="2978150"/>
          <p14:tracePt t="123126" x="2235200" y="2978150"/>
          <p14:tracePt t="123186" x="2241550" y="2978150"/>
          <p14:tracePt t="123387" x="2247900" y="2978150"/>
          <p14:tracePt t="123411" x="2254250" y="2971800"/>
          <p14:tracePt t="123424" x="2266950" y="2971800"/>
          <p14:tracePt t="123438" x="2292350" y="2965450"/>
          <p14:tracePt t="123447" x="2298700" y="2959100"/>
          <p14:tracePt t="123464" x="2317750" y="2959100"/>
          <p14:tracePt t="123483" x="2349500" y="2959100"/>
          <p14:tracePt t="123498" x="2374900" y="2959100"/>
          <p14:tracePt t="123514" x="2387600" y="2959100"/>
          <p14:tracePt t="123536" x="2400300" y="2959100"/>
          <p14:tracePt t="123549" x="2406650" y="2959100"/>
          <p14:tracePt t="124334" x="2413000" y="2959100"/>
          <p14:tracePt t="124370" x="2419350" y="2959100"/>
          <p14:tracePt t="124459" x="2425700" y="2959100"/>
          <p14:tracePt t="124513" x="2425700" y="2965450"/>
          <p14:tracePt t="124557" x="2432050" y="2965450"/>
          <p14:tracePt t="124773" x="2438400" y="2965450"/>
          <p14:tracePt t="124811" x="2444750" y="2965450"/>
          <p14:tracePt t="124826" x="2451100" y="2965450"/>
          <p14:tracePt t="124841" x="2457450" y="2971800"/>
          <p14:tracePt t="124931" x="2463800" y="2971800"/>
          <p14:tracePt t="124967" x="2463800" y="2978150"/>
          <p14:tracePt t="124982" x="2470150" y="2978150"/>
          <p14:tracePt t="125011" x="2470150" y="2984500"/>
          <p14:tracePt t="125110" x="2470150" y="2990850"/>
          <p14:tracePt t="125244" x="2470150" y="2997200"/>
          <p14:tracePt t="125452" x="2463800" y="2997200"/>
          <p14:tracePt t="125564" x="2463800" y="3003550"/>
          <p14:tracePt t="125764" x="0" y="0"/>
        </p14:tracePtLst>
        <p14:tracePtLst>
          <p14:tracePt t="161122" x="2362200" y="2743200"/>
          <p14:tracePt t="161226" x="2355850" y="2743200"/>
          <p14:tracePt t="161233" x="2355850" y="2749550"/>
          <p14:tracePt t="161256" x="2349500" y="2755900"/>
          <p14:tracePt t="161271" x="2336800" y="2774950"/>
          <p14:tracePt t="161286" x="2317750" y="2806700"/>
          <p14:tracePt t="161301" x="2273300" y="2838450"/>
          <p14:tracePt t="161315" x="2228850" y="2876550"/>
          <p14:tracePt t="161338" x="2203450" y="2895600"/>
          <p14:tracePt t="161352" x="2190750" y="2908300"/>
          <p14:tracePt t="161556" x="2184400" y="2908300"/>
          <p14:tracePt t="161584" x="2178050" y="2908300"/>
          <p14:tracePt t="161600" x="2171700" y="2908300"/>
          <p14:tracePt t="161613" x="2159000" y="2882900"/>
          <p14:tracePt t="161635" x="2120900" y="2844800"/>
          <p14:tracePt t="161651" x="2070100" y="2800350"/>
          <p14:tracePt t="161666" x="2032000" y="2762250"/>
          <p14:tracePt t="161683" x="1981200" y="2711450"/>
          <p14:tracePt t="161712" x="1911350" y="2654300"/>
          <p14:tracePt t="161727" x="1885950" y="2641600"/>
          <p14:tracePt t="161741" x="1847850" y="2603500"/>
          <p14:tracePt t="161755" x="1828800" y="2590800"/>
          <p14:tracePt t="161777" x="1809750" y="2578100"/>
          <p14:tracePt t="161793" x="1809750" y="2571750"/>
          <p14:tracePt t="161822" x="1803400" y="2571750"/>
          <p14:tracePt t="161965" x="1797050" y="2571750"/>
          <p14:tracePt t="161980" x="1790700" y="2571750"/>
          <p14:tracePt t="162010" x="1778000" y="2571750"/>
          <p14:tracePt t="162076" x="1771650" y="2571750"/>
          <p14:tracePt t="162299" x="1765300" y="2571750"/>
          <p14:tracePt t="162315" x="1752600" y="2571750"/>
          <p14:tracePt t="162324" x="1746250" y="2571750"/>
          <p14:tracePt t="162338" x="1733550" y="2565400"/>
          <p14:tracePt t="162353" x="1720850" y="2559050"/>
          <p14:tracePt t="162374" x="1714500" y="2559050"/>
          <p14:tracePt t="162486" x="1720850" y="2559050"/>
          <p14:tracePt t="162493" x="1727200" y="2559050"/>
          <p14:tracePt t="162509" x="1733550" y="2559050"/>
          <p14:tracePt t="162530" x="1746250" y="2559050"/>
          <p14:tracePt t="162576" x="1752600" y="2559050"/>
          <p14:tracePt t="162628" x="1752600" y="2565400"/>
          <p14:tracePt t="162674" x="1758950" y="2565400"/>
          <p14:tracePt t="162691" x="1765300" y="2578100"/>
          <p14:tracePt t="162705" x="1771650" y="2578100"/>
          <p14:tracePt t="162717" x="1797050" y="2590800"/>
          <p14:tracePt t="162731" x="1828800" y="2603500"/>
          <p14:tracePt t="162754" x="1860550" y="2622550"/>
          <p14:tracePt t="162770" x="1898650" y="2635250"/>
          <p14:tracePt t="162783" x="1924050" y="2647950"/>
          <p14:tracePt t="162790" x="1943100" y="2654300"/>
          <p14:tracePt t="162807" x="1993900" y="2660650"/>
          <p14:tracePt t="162831" x="2044700" y="2679700"/>
          <p14:tracePt t="162844" x="2082800" y="2686050"/>
          <p14:tracePt t="162858" x="2095500" y="2686050"/>
          <p14:tracePt t="162874" x="2101850" y="2686050"/>
          <p14:tracePt t="162896" x="2114550" y="2686050"/>
          <p14:tracePt t="162911" x="2120900" y="2686050"/>
          <p14:tracePt t="162926" x="2133600" y="2686050"/>
          <p14:tracePt t="162941" x="2139950" y="2686050"/>
          <p14:tracePt t="162971" x="2146300" y="2679700"/>
          <p14:tracePt t="162986" x="2152650" y="2673350"/>
          <p14:tracePt t="163000" x="2165350" y="2667000"/>
          <p14:tracePt t="163015" x="2178050" y="2654300"/>
          <p14:tracePt t="163030" x="2184400" y="2641600"/>
          <p14:tracePt t="163054" x="2203450" y="2622550"/>
          <p14:tracePt t="163067" x="2216150" y="2603500"/>
          <p14:tracePt t="163082" x="2228850" y="2571750"/>
          <p14:tracePt t="163097" x="2247900" y="2546350"/>
          <p14:tracePt t="163106" x="2254250" y="2527300"/>
          <p14:tracePt t="163127" x="2260600" y="2508250"/>
          <p14:tracePt t="163143" x="2279650" y="2476500"/>
          <p14:tracePt t="163157" x="2286000" y="2451100"/>
          <p14:tracePt t="163173" x="2298700" y="2413000"/>
          <p14:tracePt t="163189" x="2298700" y="2406650"/>
          <p14:tracePt t="163206" x="2305050" y="2393950"/>
          <p14:tracePt t="163224" x="2305050" y="2387600"/>
          <p14:tracePt t="163255" x="2305050" y="2381250"/>
          <p14:tracePt t="163270" x="2305050" y="2374900"/>
          <p14:tracePt t="163329" x="2298700" y="2362200"/>
          <p14:tracePt t="163351" x="2286000" y="2355850"/>
          <p14:tracePt t="163383" x="2279650" y="2349500"/>
          <p14:tracePt t="163396" x="2273300" y="2349500"/>
          <p14:tracePt t="163426" x="2260600" y="2349500"/>
          <p14:tracePt t="163440" x="2241550" y="2349500"/>
          <p14:tracePt t="163455" x="2216150" y="2349500"/>
          <p14:tracePt t="163471" x="2197100" y="2355850"/>
          <p14:tracePt t="163494" x="2171700" y="2355850"/>
          <p14:tracePt t="163501" x="2146300" y="2368550"/>
          <p14:tracePt t="163523" x="2108200" y="2374900"/>
          <p14:tracePt t="163539" x="2101850" y="2381250"/>
          <p14:tracePt t="163554" x="2076450" y="2393950"/>
          <p14:tracePt t="163568" x="2063750" y="2400300"/>
          <p14:tracePt t="163597" x="2051050" y="2406650"/>
          <p14:tracePt t="163643" x="2051050" y="2413000"/>
          <p14:tracePt t="163711" x="2051050" y="2419350"/>
          <p14:tracePt t="163732" x="2051050" y="2425700"/>
          <p14:tracePt t="163769" x="2051050" y="2432050"/>
          <p14:tracePt t="163806" x="2051050" y="2438400"/>
          <p14:tracePt t="163823" x="2063750" y="2444750"/>
          <p14:tracePt t="163837" x="2070100" y="2444750"/>
          <p14:tracePt t="163851" x="2089150" y="2451100"/>
          <p14:tracePt t="163876" x="2108200" y="2451100"/>
          <p14:tracePt t="163890" x="2127250" y="2451100"/>
          <p14:tracePt t="163897" x="2133600" y="2457450"/>
          <p14:tracePt t="163910" x="2152650" y="2457450"/>
          <p14:tracePt t="163925" x="2165350" y="2463800"/>
          <p14:tracePt t="163948" x="2178050" y="2463800"/>
          <p14:tracePt t="163963" x="2184400" y="2463800"/>
          <p14:tracePt t="163978" x="2197100" y="2470150"/>
          <p14:tracePt t="164045" x="2209800" y="2470150"/>
          <p14:tracePt t="164136" x="2209800" y="2476500"/>
          <p14:tracePt t="164152" x="2216150" y="2476500"/>
          <p14:tracePt t="164262" x="2222500" y="2476500"/>
          <p14:tracePt t="164290" x="2228850" y="2476500"/>
          <p14:tracePt t="164328" x="2241550" y="2482850"/>
          <p14:tracePt t="164342" x="2254250" y="2482850"/>
          <p14:tracePt t="164417" x="2260600" y="2482850"/>
          <p14:tracePt t="164432" x="2266950" y="2482850"/>
          <p14:tracePt t="164448" x="2273300" y="2482850"/>
          <p14:tracePt t="164485" x="2273300" y="2489200"/>
          <p14:tracePt t="164603" x="2279650" y="2489200"/>
          <p14:tracePt t="164626" x="2279650" y="2482850"/>
          <p14:tracePt t="164641" x="2279650" y="2476500"/>
          <p14:tracePt t="164655" x="2279650" y="2463800"/>
          <p14:tracePt t="164671" x="2279650" y="2451100"/>
          <p14:tracePt t="164701" x="2279650" y="2432050"/>
          <p14:tracePt t="164715" x="2273300" y="2432050"/>
          <p14:tracePt t="164730" x="2273300" y="2419350"/>
          <p14:tracePt t="164745" x="2266950" y="2406650"/>
          <p14:tracePt t="164783" x="2260600" y="2400300"/>
          <p14:tracePt t="164798" x="2247900" y="2393950"/>
          <p14:tracePt t="164829" x="2241550" y="2387600"/>
          <p14:tracePt t="164888" x="2228850" y="2387600"/>
          <p14:tracePt t="164901" x="2222500" y="2387600"/>
          <p14:tracePt t="164940" x="2216150" y="2387600"/>
          <p14:tracePt t="164957" x="2203450" y="2393950"/>
          <p14:tracePt t="164992" x="2197100" y="2406650"/>
          <p14:tracePt t="165013" x="2190750" y="2413000"/>
          <p14:tracePt t="165029" x="2184400" y="2419350"/>
          <p14:tracePt t="165043" x="2178050" y="2432050"/>
          <p14:tracePt t="165066" x="2171700" y="2438400"/>
          <p14:tracePt t="165110" x="2171700" y="2451100"/>
          <p14:tracePt t="165147" x="2178050" y="2463800"/>
          <p14:tracePt t="165185" x="2197100" y="2470150"/>
          <p14:tracePt t="165201" x="2209800" y="2476500"/>
          <p14:tracePt t="165223" x="2241550" y="2482850"/>
          <p14:tracePt t="165239" x="2286000" y="2495550"/>
          <p14:tracePt t="165254" x="2330450" y="2501900"/>
          <p14:tracePt t="165267" x="2381250" y="2508250"/>
          <p14:tracePt t="165290" x="2419350" y="2508250"/>
          <p14:tracePt t="165305" x="2470150" y="2508250"/>
          <p14:tracePt t="165311" x="2501900" y="2508250"/>
          <p14:tracePt t="165327" x="2546350" y="2508250"/>
          <p14:tracePt t="165341" x="2571750" y="2501900"/>
          <p14:tracePt t="165364" x="2597150" y="2495550"/>
          <p14:tracePt t="165379" x="2622550" y="2489200"/>
          <p14:tracePt t="165393" x="2628900" y="2482850"/>
          <p14:tracePt t="165409" x="2641600" y="2476500"/>
          <p14:tracePt t="165424" x="2647950" y="2470150"/>
          <p14:tracePt t="165447" x="2654300" y="2470150"/>
          <p14:tracePt t="165461" x="2660650" y="2451100"/>
          <p14:tracePt t="165484" x="2667000" y="2432050"/>
          <p14:tracePt t="165499" x="2667000" y="2425700"/>
          <p14:tracePt t="165524" x="2667000" y="2406650"/>
          <p14:tracePt t="165537" x="2667000" y="2387600"/>
          <p14:tracePt t="165551" x="2667000" y="2362200"/>
          <p14:tracePt t="165566" x="2660650" y="2355850"/>
          <p14:tracePt t="165589" x="2654300" y="2336800"/>
          <p14:tracePt t="165603" x="2641600" y="2311400"/>
          <p14:tracePt t="165617" x="2628900" y="2298700"/>
          <p14:tracePt t="165626" x="2616200" y="2286000"/>
          <p14:tracePt t="165641" x="2597150" y="2273300"/>
          <p14:tracePt t="165662" x="2571750" y="2254250"/>
          <p14:tracePt t="165677" x="2552700" y="2247900"/>
          <p14:tracePt t="165692" x="2520950" y="2222500"/>
          <p14:tracePt t="165710" x="2495550" y="2216150"/>
          <p14:tracePt t="165723" x="2463800" y="2209800"/>
          <p14:tracePt t="165744" x="2425700" y="2197100"/>
          <p14:tracePt t="165760" x="2393950" y="2197100"/>
          <p14:tracePt t="165774" x="2349500" y="2190750"/>
          <p14:tracePt t="165786" x="2343150" y="2190750"/>
          <p14:tracePt t="165802" x="2324100" y="2190750"/>
          <p14:tracePt t="165821" x="2292350" y="2190750"/>
          <p14:tracePt t="165837" x="2247900" y="2190750"/>
          <p14:tracePt t="165853" x="2209800" y="2197100"/>
          <p14:tracePt t="165870" x="2165350" y="2216150"/>
          <p14:tracePt t="165891" x="2133600" y="2222500"/>
          <p14:tracePt t="165903" x="2082800" y="2235200"/>
          <p14:tracePt t="165921" x="2032000" y="2254250"/>
          <p14:tracePt t="165936" x="1974850" y="2266950"/>
          <p14:tracePt t="165953" x="1955800" y="2273300"/>
          <p14:tracePt t="165970" x="1860550" y="2311400"/>
          <p14:tracePt t="166003" x="1847850" y="2324100"/>
          <p14:tracePt t="166021" x="1797050" y="2349500"/>
          <p14:tracePt t="166053" x="1784350" y="2362200"/>
          <p14:tracePt t="166072" x="1758950" y="2381250"/>
          <p14:tracePt t="166090" x="1758950" y="2393950"/>
          <p14:tracePt t="166104" x="1758950" y="2400300"/>
          <p14:tracePt t="166121" x="1758950" y="2406650"/>
          <p14:tracePt t="166138" x="1758950" y="2413000"/>
          <p14:tracePt t="166152" x="1765300" y="2432050"/>
          <p14:tracePt t="166171" x="1778000" y="2444750"/>
          <p14:tracePt t="166187" x="1790700" y="2457450"/>
          <p14:tracePt t="166204" x="1816100" y="2476500"/>
          <p14:tracePt t="166221" x="1841500" y="2495550"/>
          <p14:tracePt t="166236" x="1879600" y="2508250"/>
          <p14:tracePt t="166252" x="1924050" y="2533650"/>
          <p14:tracePt t="166268" x="1974850" y="2552700"/>
          <p14:tracePt t="166288" x="2032000" y="2559050"/>
          <p14:tracePt t="166304" x="2063750" y="2565400"/>
          <p14:tracePt t="166318" x="2120900" y="2578100"/>
          <p14:tracePt t="166335" x="2152650" y="2578100"/>
          <p14:tracePt t="166355" x="2209800" y="2584450"/>
          <p14:tracePt t="166374" x="2260600" y="2584450"/>
          <p14:tracePt t="166389" x="2317750" y="2584450"/>
          <p14:tracePt t="166404" x="2336800" y="2584450"/>
          <p14:tracePt t="166420" x="2362200" y="2584450"/>
          <p14:tracePt t="166437" x="2368550" y="2578100"/>
          <p14:tracePt t="166454" x="2393950" y="2565400"/>
          <p14:tracePt t="166471" x="2413000" y="2559050"/>
          <p14:tracePt t="166486" x="2425700" y="2552700"/>
          <p14:tracePt t="166558" x="2432050" y="2552700"/>
          <p14:tracePt t="166588" x="2432050" y="2546350"/>
          <p14:tracePt t="166721" x="2432050" y="2540000"/>
          <p14:tracePt t="166875" x="0" y="0"/>
        </p14:tracePtLst>
        <p14:tracePtLst>
          <p14:tracePt t="169011" x="2622550" y="2495550"/>
          <p14:tracePt t="169063" x="2628900" y="2495550"/>
          <p14:tracePt t="169078" x="2647950" y="2495550"/>
          <p14:tracePt t="169093" x="2667000" y="2495550"/>
          <p14:tracePt t="169107" x="2698750" y="2495550"/>
          <p14:tracePt t="169122" x="2749550" y="2495550"/>
          <p14:tracePt t="169135" x="2806700" y="2501900"/>
          <p14:tracePt t="169152" x="2870200" y="2508250"/>
          <p14:tracePt t="169173" x="2914650" y="2514600"/>
          <p14:tracePt t="169189" x="3003550" y="2533650"/>
          <p14:tracePt t="169203" x="3067050" y="2540000"/>
          <p14:tracePt t="169218" x="3130550" y="2559050"/>
          <p14:tracePt t="169234" x="3200400" y="2578100"/>
          <p14:tracePt t="169249" x="3225800" y="2590800"/>
          <p14:tracePt t="169264" x="3308350" y="2616200"/>
          <p14:tracePt t="169281" x="3365500" y="2641600"/>
          <p14:tracePt t="169296" x="3435350" y="2667000"/>
          <p14:tracePt t="169314" x="3505200" y="2705100"/>
          <p14:tracePt t="169331" x="3562350" y="2736850"/>
          <p14:tracePt t="169349" x="3625850" y="2794000"/>
          <p14:tracePt t="169363" x="3695700" y="2844800"/>
          <p14:tracePt t="169380" x="3765550" y="2914650"/>
          <p14:tracePt t="169401" x="3917950" y="3048000"/>
          <p14:tracePt t="169418" x="4013200" y="3162300"/>
          <p14:tracePt t="169434" x="4102100" y="3257550"/>
          <p14:tracePt t="169450" x="4165600" y="3314700"/>
          <p14:tracePt t="169472" x="4235450" y="3384550"/>
          <p14:tracePt t="169486" x="4292600" y="3454400"/>
          <p14:tracePt t="169501" x="4362450" y="3517900"/>
          <p14:tracePt t="169517" x="4432300" y="3587750"/>
          <p14:tracePt t="169534" x="4540250" y="3676650"/>
          <p14:tracePt t="169561" x="4648200" y="3759200"/>
          <p14:tracePt t="169576" x="4724400" y="3822700"/>
          <p14:tracePt t="169593" x="4775200" y="3860800"/>
          <p14:tracePt t="169606" x="4832350" y="3905250"/>
          <p14:tracePt t="169628" x="4902200" y="3956050"/>
          <p14:tracePt t="169643" x="4940300" y="3987800"/>
          <p14:tracePt t="169659" x="4991100" y="4019550"/>
          <p14:tracePt t="169673" x="5060950" y="4070350"/>
          <p14:tracePt t="169695" x="5099050" y="4108450"/>
          <p14:tracePt t="169712" x="5156200" y="4159250"/>
          <p14:tracePt t="169719" x="5175250" y="4171950"/>
          <p14:tracePt t="169734" x="5257800" y="4241800"/>
          <p14:tracePt t="169749" x="5334000" y="4311650"/>
          <p14:tracePt t="169770" x="5403850" y="4375150"/>
          <p14:tracePt t="169785" x="5473700" y="4438650"/>
          <p14:tracePt t="169800" x="5511800" y="4483100"/>
          <p14:tracePt t="169817" x="5575300" y="4546600"/>
          <p14:tracePt t="169831" x="5626100" y="4591050"/>
          <p14:tracePt t="169852" x="5683250" y="4641850"/>
          <p14:tracePt t="169867" x="5734050" y="4692650"/>
          <p14:tracePt t="169881" x="5753100" y="4711700"/>
          <p14:tracePt t="169897" x="5816600" y="4762500"/>
          <p14:tracePt t="169914" x="5886450" y="4813300"/>
          <p14:tracePt t="169932" x="5943600" y="4845050"/>
          <p14:tracePt t="169947" x="5981700" y="4876800"/>
          <p14:tracePt t="169964" x="6013450" y="4895850"/>
          <p14:tracePt t="169981" x="6026150" y="4902200"/>
          <p14:tracePt t="169997" x="6064250" y="4927600"/>
          <p14:tracePt t="170014" x="6108700" y="4940300"/>
          <p14:tracePt t="170032" x="6159500" y="4946650"/>
          <p14:tracePt t="170047" x="6216650" y="4953000"/>
          <p14:tracePt t="170083" x="6356350" y="4972050"/>
          <p14:tracePt t="170099" x="6451600" y="4978400"/>
          <p14:tracePt t="170115" x="6572250" y="4997450"/>
          <p14:tracePt t="170133" x="6661150" y="5016500"/>
          <p14:tracePt t="170154" x="6711950" y="5029200"/>
          <p14:tracePt t="170169" x="6788150" y="5041900"/>
          <p14:tracePt t="170183" x="6864350" y="5054600"/>
          <p14:tracePt t="170198" x="6902450" y="5060950"/>
          <p14:tracePt t="170216" x="6946900" y="5073650"/>
          <p14:tracePt t="170233" x="6978650" y="5080000"/>
          <p14:tracePt t="170249" x="7010400" y="5086350"/>
          <p14:tracePt t="170265" x="7016750" y="5086350"/>
          <p14:tracePt t="170323" x="7023100" y="5086350"/>
          <p14:tracePt t="170337" x="7023100" y="5080000"/>
          <p14:tracePt t="170464" x="7004050" y="5067300"/>
          <p14:tracePt t="170478" x="6978650" y="5060950"/>
          <p14:tracePt t="170494" x="6965950" y="5054600"/>
          <p14:tracePt t="170502" x="6946900" y="5048250"/>
          <p14:tracePt t="170524" x="6902450" y="5041900"/>
          <p14:tracePt t="170539" x="6858000" y="5035550"/>
          <p14:tracePt t="170553" x="6781800" y="5022850"/>
          <p14:tracePt t="170568" x="6724650" y="5022850"/>
          <p14:tracePt t="170592" x="6648450" y="5016500"/>
          <p14:tracePt t="170605" x="6584950" y="5010150"/>
          <p14:tracePt t="170621" x="6502400" y="5003800"/>
          <p14:tracePt t="170636" x="6445250" y="5003800"/>
          <p14:tracePt t="170653" x="6381750" y="5003800"/>
          <p14:tracePt t="170680" x="6299200" y="5003800"/>
          <p14:tracePt t="170694" x="6242050" y="5003800"/>
          <p14:tracePt t="170709" x="6197600" y="5003800"/>
          <p14:tracePt t="170724" x="6140450" y="5003800"/>
          <p14:tracePt t="170740" x="6089650" y="5003800"/>
          <p14:tracePt t="170762" x="6038850" y="5003800"/>
          <p14:tracePt t="170777" x="5975350" y="5003800"/>
          <p14:tracePt t="170791" x="5918200" y="5003800"/>
          <p14:tracePt t="170814" x="5842000" y="5003800"/>
          <p14:tracePt t="170823" x="5791200" y="5003800"/>
          <p14:tracePt t="170837" x="5772150" y="5003800"/>
          <p14:tracePt t="170852" x="5734050" y="5003800"/>
          <p14:tracePt t="170869" x="5708650" y="5003800"/>
          <p14:tracePt t="170889" x="5657850" y="5003800"/>
          <p14:tracePt t="170903" x="5607050" y="5003800"/>
          <p14:tracePt t="170919" x="5556250" y="5003800"/>
          <p14:tracePt t="170934" x="5537200" y="5003800"/>
          <p14:tracePt t="170950" x="5505450" y="5003800"/>
          <p14:tracePt t="170966" x="5454650" y="5003800"/>
          <p14:tracePt t="170983" x="5435600" y="5003800"/>
          <p14:tracePt t="170998" x="5410200" y="4997450"/>
          <p14:tracePt t="171014" x="5353050" y="4984750"/>
          <p14:tracePt t="171032" x="5302250" y="4984750"/>
          <p14:tracePt t="171048" x="5245100" y="4978400"/>
          <p14:tracePt t="171065" x="5232400" y="4972050"/>
          <p14:tracePt t="171081" x="5187950" y="4972050"/>
          <p14:tracePt t="171098" x="5156200" y="4965700"/>
          <p14:tracePt t="171115" x="5111750" y="4959350"/>
          <p14:tracePt t="171132" x="5099050" y="4959350"/>
          <p14:tracePt t="171148" x="0" y="0"/>
        </p14:tracePtLst>
        <p14:tracePtLst>
          <p14:tracePt t="171216" x="5041900" y="4953000"/>
          <p14:tracePt t="171247" x="5029200" y="4953000"/>
          <p14:tracePt t="171282" x="5022850" y="4953000"/>
          <p14:tracePt t="171337" x="5016500" y="4953000"/>
          <p14:tracePt t="171425" x="5010150" y="4953000"/>
          <p14:tracePt t="171430" x="0" y="0"/>
        </p14:tracePtLst>
        <p14:tracePtLst>
          <p14:tracePt t="205271" x="4622800" y="4838700"/>
          <p14:tracePt t="205348" x="4622800" y="4832350"/>
          <p14:tracePt t="205370" x="4622800" y="4813300"/>
          <p14:tracePt t="205384" x="4629150" y="4794250"/>
          <p14:tracePt t="205399" x="4629150" y="4768850"/>
          <p14:tracePt t="205413" x="4635500" y="4743450"/>
          <p14:tracePt t="205437" x="4641850" y="4673600"/>
          <p14:tracePt t="205460" x="4641850" y="4610100"/>
          <p14:tracePt t="205473" x="4635500" y="4521200"/>
          <p14:tracePt t="205489" x="4616450" y="4457700"/>
          <p14:tracePt t="205511" x="4591050" y="4349750"/>
          <p14:tracePt t="205527" x="4540250" y="4222750"/>
          <p14:tracePt t="205540" x="4470400" y="4038600"/>
          <p14:tracePt t="205556" x="4394200" y="3917950"/>
          <p14:tracePt t="205570" x="4337050" y="3790950"/>
          <p14:tracePt t="205594" x="4279900" y="3714750"/>
          <p14:tracePt t="205600" x="4267200" y="3689350"/>
          <p14:tracePt t="205615" x="4197350" y="3619500"/>
          <p14:tracePt t="205630" x="4159250" y="3568700"/>
          <p14:tracePt t="205646" x="4121150" y="3536950"/>
          <p14:tracePt t="205667" x="4038600" y="3486150"/>
          <p14:tracePt t="205681" x="3949700" y="3435350"/>
          <p14:tracePt t="205696" x="3886200" y="3397250"/>
          <p14:tracePt t="205713" x="3784600" y="3365500"/>
          <p14:tracePt t="205735" x="3702050" y="3327400"/>
          <p14:tracePt t="205750" x="3600450" y="3302000"/>
          <p14:tracePt t="205758" x="3556000" y="3289300"/>
          <p14:tracePt t="205774" x="3479800" y="3270250"/>
          <p14:tracePt t="205794" x="3397250" y="3263900"/>
          <p14:tracePt t="205811" x="3289300" y="3244850"/>
          <p14:tracePt t="205825" x="3213100" y="3238500"/>
          <p14:tracePt t="205842" x="3130550" y="3219450"/>
          <p14:tracePt t="205858" x="3035300" y="3213100"/>
          <p14:tracePt t="205874" x="2946400" y="3200400"/>
          <p14:tracePt t="205892" x="2851150" y="3181350"/>
          <p14:tracePt t="205907" x="2787650" y="3168650"/>
          <p14:tracePt t="205923" x="2743200" y="3162300"/>
          <p14:tracePt t="205941" x="2736850" y="3155950"/>
          <p14:tracePt t="205957" x="2724150" y="3149600"/>
          <p14:tracePt t="205981" x="2717800" y="3149600"/>
          <p14:tracePt t="206056" x="2724150" y="3149600"/>
          <p14:tracePt t="206071" x="2755900" y="3149600"/>
          <p14:tracePt t="206086" x="2819400" y="3149600"/>
          <p14:tracePt t="206108" x="2882900" y="3149600"/>
          <p14:tracePt t="206116" x="2965450" y="3149600"/>
          <p14:tracePt t="206138" x="3022600" y="3149600"/>
          <p14:tracePt t="206153" x="3073400" y="3149600"/>
          <p14:tracePt t="206170" x="3092450" y="3149600"/>
          <p14:tracePt t="206191" x="3098800" y="3149600"/>
          <p14:tracePt t="206220" x="3092450" y="3149600"/>
          <p14:tracePt t="206257" x="3041650" y="3155950"/>
          <p14:tracePt t="206279" x="2889250" y="3175000"/>
          <p14:tracePt t="206295" x="2692400" y="3187700"/>
          <p14:tracePt t="206310" x="2533650" y="3200400"/>
          <p14:tracePt t="206324" x="2425700" y="3200400"/>
          <p14:tracePt t="206347" x="2374900" y="3200400"/>
          <p14:tracePt t="206361" x="2311400" y="3194050"/>
          <p14:tracePt t="206503" x="2317750" y="3187700"/>
          <p14:tracePt t="206518" x="2349500" y="3181350"/>
          <p14:tracePt t="206533" x="2374900" y="3181350"/>
          <p14:tracePt t="206544" x="2393950" y="3181350"/>
          <p14:tracePt t="206564" x="2419350" y="3181350"/>
          <p14:tracePt t="206579" x="2463800" y="3181350"/>
          <p14:tracePt t="206595" x="2495550" y="3181350"/>
          <p14:tracePt t="206611" x="2514600" y="3181350"/>
          <p14:tracePt t="206690" x="2514600" y="3175000"/>
          <p14:tracePt t="206721" x="2501900" y="3168650"/>
          <p14:tracePt t="206734" x="2470150" y="3143250"/>
          <p14:tracePt t="206749" x="2419350" y="3124200"/>
          <p14:tracePt t="206764" x="2400300" y="3117850"/>
          <p14:tracePt t="206787" x="2400300" y="3111500"/>
          <p14:tracePt t="206832" x="2400300" y="3105150"/>
          <p14:tracePt t="206847" x="2425700" y="3092450"/>
          <p14:tracePt t="206855" x="2463800" y="3079750"/>
          <p14:tracePt t="206877" x="2552700" y="3060700"/>
          <p14:tracePt t="206891" x="2647950" y="3048000"/>
          <p14:tracePt t="206905" x="2711450" y="3028950"/>
          <p14:tracePt t="206921" x="2768600" y="3022600"/>
          <p14:tracePt t="206947" x="2800350" y="3009900"/>
          <p14:tracePt t="206958" x="2819400" y="3003550"/>
          <p14:tracePt t="206990" x="2825750" y="3003550"/>
          <p14:tracePt t="207026" x="2832100" y="2997200"/>
          <p14:tracePt t="207033" x="2832100" y="2984500"/>
          <p14:tracePt t="207064" x="2832100" y="2971800"/>
          <p14:tracePt t="207086" x="2825750" y="2952750"/>
          <p14:tracePt t="207100" x="2813050" y="2933700"/>
          <p14:tracePt t="207115" x="2794000" y="2914650"/>
          <p14:tracePt t="207131" x="2755900" y="2882900"/>
          <p14:tracePt t="207146" x="2730500" y="2876550"/>
          <p14:tracePt t="207178" x="2686050" y="2863850"/>
          <p14:tracePt t="207190" x="2635250" y="2851150"/>
          <p14:tracePt t="207204" x="2603500" y="2851150"/>
          <p14:tracePt t="207219" x="2571750" y="2851150"/>
          <p14:tracePt t="207242" x="2527300" y="2870200"/>
          <p14:tracePt t="207257" x="2508250" y="2876550"/>
          <p14:tracePt t="207271" x="2476500" y="2895600"/>
          <p14:tracePt t="207287" x="2463800" y="2908300"/>
          <p14:tracePt t="207311" x="2444750" y="2933700"/>
          <p14:tracePt t="207325" x="2432050" y="2959100"/>
          <p14:tracePt t="207332" x="2432050" y="2978150"/>
          <p14:tracePt t="207347" x="2432050" y="2997200"/>
          <p14:tracePt t="207364" x="2432050" y="3022600"/>
          <p14:tracePt t="207383" x="2438400" y="3041650"/>
          <p14:tracePt t="207394" x="2463800" y="3086100"/>
          <p14:tracePt t="207414" x="2476500" y="3098800"/>
          <p14:tracePt t="207430" x="2527300" y="3130550"/>
          <p14:tracePt t="207445" x="2628900" y="3187700"/>
          <p14:tracePt t="207465" x="2692400" y="3213100"/>
          <p14:tracePt t="207482" x="2787650" y="3232150"/>
          <p14:tracePt t="207494" x="2844800" y="3238500"/>
          <p14:tracePt t="207511" x="2889250" y="3244850"/>
          <p14:tracePt t="207527" x="2940050" y="3244850"/>
          <p14:tracePt t="207546" x="3035300" y="3232150"/>
          <p14:tracePt t="207560" x="3086100" y="3219450"/>
          <p14:tracePt t="207578" x="3117850" y="3206750"/>
          <p14:tracePt t="207595" x="3175000" y="3181350"/>
          <p14:tracePt t="207610" x="3194050" y="3168650"/>
          <p14:tracePt t="207629" x="3219450" y="3143250"/>
          <p14:tracePt t="207644" x="3238500" y="3117850"/>
          <p14:tracePt t="207661" x="3251200" y="3105150"/>
          <p14:tracePt t="207683" x="3257550" y="3060700"/>
          <p14:tracePt t="207695" x="3263900" y="3035300"/>
          <p14:tracePt t="207713" x="3257550" y="2971800"/>
          <p14:tracePt t="207730" x="3251200" y="2914650"/>
          <p14:tracePt t="207746" x="3238500" y="2863850"/>
          <p14:tracePt t="207760" x="3219450" y="2813050"/>
          <p14:tracePt t="207780" x="3206750" y="2781300"/>
          <p14:tracePt t="207797" x="3206750" y="2774950"/>
          <p14:tracePt t="207810" x="3194050" y="2762250"/>
          <p14:tracePt t="207827" x="3194050" y="2755900"/>
          <p14:tracePt t="207844" x="3162300" y="2730500"/>
          <p14:tracePt t="207860" x="3136900" y="2717800"/>
          <p14:tracePt t="207877" x="3079750" y="2698750"/>
          <p14:tracePt t="207894" x="3035300" y="2686050"/>
          <p14:tracePt t="207910" x="2965450" y="2679700"/>
          <p14:tracePt t="207926" x="2901950" y="2679700"/>
          <p14:tracePt t="207945" x="2851150" y="2679700"/>
          <p14:tracePt t="207960" x="2762250" y="2679700"/>
          <p14:tracePt t="207976" x="2730500" y="2686050"/>
          <p14:tracePt t="207998" x="2673350" y="2698750"/>
          <p14:tracePt t="208013" x="2603500" y="2724150"/>
          <p14:tracePt t="208028" x="2559050" y="2749550"/>
          <p14:tracePt t="208043" x="2514600" y="2781300"/>
          <p14:tracePt t="208065" x="2495550" y="2794000"/>
          <p14:tracePt t="208080" x="2470150" y="2806700"/>
          <p14:tracePt t="208094" x="2463800" y="2813050"/>
          <p14:tracePt t="208111" x="2457450" y="2819400"/>
          <p14:tracePt t="208127" x="2451100" y="2832100"/>
          <p14:tracePt t="208152" x="2451100" y="2844800"/>
          <p14:tracePt t="208167" x="2451100" y="2863850"/>
          <p14:tracePt t="208183" x="2451100" y="2882900"/>
          <p14:tracePt t="208197" x="2476500" y="2921000"/>
          <p14:tracePt t="208218" x="2501900" y="2959100"/>
          <p14:tracePt t="208233" x="2546350" y="3016250"/>
          <p14:tracePt t="208249" x="2590800" y="3079750"/>
          <p14:tracePt t="208264" x="2647950" y="3162300"/>
          <p14:tracePt t="208280" x="2673350" y="3187700"/>
          <p14:tracePt t="208296" x="2711450" y="3244850"/>
          <p14:tracePt t="208311" x="2755900" y="3308350"/>
          <p14:tracePt t="208327" x="2794000" y="3346450"/>
          <p14:tracePt t="208344" x="2851150" y="3403600"/>
          <p14:tracePt t="208365" x="2889250" y="3435350"/>
          <p14:tracePt t="208377" x="2946400" y="3467100"/>
          <p14:tracePt t="208394" x="2952750" y="3467100"/>
          <p14:tracePt t="208420" x="2959100" y="3467100"/>
          <p14:tracePt t="208445" x="2965450" y="3467100"/>
          <p14:tracePt t="208465" x="2984500" y="3448050"/>
          <p14:tracePt t="208482" x="2997200" y="3422650"/>
          <p14:tracePt t="208496" x="3022600" y="3384550"/>
          <p14:tracePt t="208516" x="3035300" y="3327400"/>
          <p14:tracePt t="208532" x="3067050" y="3282950"/>
          <p14:tracePt t="208547" x="3092450" y="3225800"/>
          <p14:tracePt t="208562" x="3124200" y="3175000"/>
          <p14:tracePt t="208593" x="3162300" y="3111500"/>
          <p14:tracePt t="208607" x="3168650" y="3092450"/>
          <p14:tracePt t="208623" x="3175000" y="3073400"/>
          <p14:tracePt t="208638" x="3187700" y="3048000"/>
          <p14:tracePt t="208659" x="3200400" y="3041650"/>
          <p14:tracePt t="208674" x="3200400" y="3028950"/>
          <p14:tracePt t="208689" x="3206750" y="3028950"/>
          <p14:tracePt t="208817" x="3200400" y="3035300"/>
          <p14:tracePt t="208830" x="3200400" y="3054350"/>
          <p14:tracePt t="208846" x="3181350" y="3105150"/>
          <p14:tracePt t="208861" x="3168650" y="3168650"/>
          <p14:tracePt t="208882" x="3143250" y="3244850"/>
          <p14:tracePt t="208898" x="3124200" y="3302000"/>
          <p14:tracePt t="208904" x="3124200" y="3314700"/>
          <p14:tracePt t="208920" x="3111500" y="3352800"/>
          <p14:tracePt t="208936" x="3105150" y="3397250"/>
          <p14:tracePt t="209001" x="3098800" y="3397250"/>
          <p14:tracePt t="209017" x="3086100" y="3397250"/>
          <p14:tracePt t="209038" x="3060700" y="3390900"/>
          <p14:tracePt t="209054" x="3022600" y="3365500"/>
          <p14:tracePt t="209062" x="3009900" y="3352800"/>
          <p14:tracePt t="209078" x="2965450" y="3321050"/>
          <p14:tracePt t="209096" x="2908300" y="3276600"/>
          <p14:tracePt t="209114" x="2857500" y="3244850"/>
          <p14:tracePt t="209130" x="2819400" y="3206750"/>
          <p14:tracePt t="209146" x="2800350" y="3187700"/>
          <p14:tracePt t="209160" x="2755900" y="3155950"/>
          <p14:tracePt t="209181" x="2717800" y="3117850"/>
          <p14:tracePt t="209194" x="2705100" y="3105150"/>
          <p14:tracePt t="209210" x="2692400" y="3092450"/>
          <p14:tracePt t="209227" x="2686050" y="3092450"/>
          <p14:tracePt t="209285" x="2692400" y="3092450"/>
          <p14:tracePt t="209300" x="2717800" y="3086100"/>
          <p14:tracePt t="209315" x="2762250" y="3086100"/>
          <p14:tracePt t="209337" x="2825750" y="3086100"/>
          <p14:tracePt t="209352" x="2901950" y="3092450"/>
          <p14:tracePt t="209366" x="2984500" y="3111500"/>
          <p14:tracePt t="209378" x="3041650" y="3117850"/>
          <p14:tracePt t="209393" x="3149600" y="3143250"/>
          <p14:tracePt t="209412" x="3181350" y="3149600"/>
          <p14:tracePt t="209428" x="3225800" y="3168650"/>
          <p14:tracePt t="209444" x="3244850" y="3168650"/>
          <p14:tracePt t="209614" x="3244850" y="3162300"/>
          <p14:tracePt t="209629" x="3238500" y="3162300"/>
          <p14:tracePt t="209703" x="3232150" y="3162300"/>
          <p14:tracePt t="209755" x="3219450" y="3155950"/>
          <p14:tracePt t="209770" x="3213100" y="3155950"/>
          <p14:tracePt t="209792" x="3187700" y="3143250"/>
          <p14:tracePt t="209808" x="3149600" y="3136900"/>
          <p14:tracePt t="209823" x="3117850" y="3124200"/>
          <p14:tracePt t="209836" x="3067050" y="3098800"/>
          <p14:tracePt t="209851" x="3048000" y="3092450"/>
          <p14:tracePt t="209866" x="2990850" y="3067050"/>
          <p14:tracePt t="209881" x="2940050" y="3041650"/>
          <p14:tracePt t="209897" x="2914650" y="3035300"/>
          <p14:tracePt t="209913" x="2870200" y="3016250"/>
          <p14:tracePt t="209934" x="2851150" y="3009900"/>
          <p14:tracePt t="209949" x="2838450" y="3003550"/>
          <p14:tracePt t="209979" x="2838450" y="2997200"/>
          <p14:tracePt t="210067" x="2851150" y="2997200"/>
          <p14:tracePt t="210090" x="2882900" y="2997200"/>
          <p14:tracePt t="210104" x="2914650" y="2997200"/>
          <p14:tracePt t="210120" x="2971800" y="2997200"/>
          <p14:tracePt t="210136" x="3022600" y="2997200"/>
          <p14:tracePt t="210157" x="3054350" y="2997200"/>
          <p14:tracePt t="210232" x="3060700" y="2997200"/>
          <p14:tracePt t="210263" x="3060700" y="2978150"/>
          <p14:tracePt t="210278" x="3060700" y="2965450"/>
          <p14:tracePt t="210291" x="3054350" y="2946400"/>
          <p14:tracePt t="210322" x="3048000" y="2914650"/>
          <p14:tracePt t="210336" x="3041650" y="2889250"/>
          <p14:tracePt t="210351" x="3041650" y="2876550"/>
          <p14:tracePt t="210366" x="3035300" y="2863850"/>
          <p14:tracePt t="210390" x="3035300" y="2832100"/>
          <p14:tracePt t="210404" x="3028950" y="2800350"/>
          <p14:tracePt t="210419" x="3022600" y="2774950"/>
          <p14:tracePt t="210434" x="3022600" y="2730500"/>
          <p14:tracePt t="210456" x="3016250" y="2705100"/>
          <p14:tracePt t="210470" x="3009900" y="2647950"/>
          <p14:tracePt t="210480" x="3009900" y="2628900"/>
          <p14:tracePt t="210494" x="3003550" y="2609850"/>
          <p14:tracePt t="210511" x="3003550" y="2590800"/>
          <p14:tracePt t="210531" x="3003550" y="2584450"/>
          <p14:tracePt t="210546" x="3003550" y="2578100"/>
          <p14:tracePt t="210650" x="3003550" y="2609850"/>
          <p14:tracePt t="210664" x="3003550" y="2660650"/>
          <p14:tracePt t="210687" x="3003550" y="2736850"/>
          <p14:tracePt t="210703" x="3003550" y="2787650"/>
          <p14:tracePt t="210717" x="3003550" y="2863850"/>
          <p14:tracePt t="210731" x="3003550" y="2889250"/>
          <p14:tracePt t="210753" x="3009900" y="2940050"/>
          <p14:tracePt t="210783" x="3009900" y="2946400"/>
          <p14:tracePt t="210858" x="3009900" y="2927350"/>
          <p14:tracePt t="210873" x="3009900" y="2901950"/>
          <p14:tracePt t="210889" x="3009900" y="2895600"/>
          <p14:tracePt t="210912" x="3009900" y="2876550"/>
          <p14:tracePt t="210926" x="3009900" y="2857500"/>
          <p14:tracePt t="210940" x="3009900" y="2844800"/>
          <p14:tracePt t="210954" x="3009900" y="2825750"/>
          <p14:tracePt t="210964" x="3009900" y="2819400"/>
          <p14:tracePt t="210984" x="3009900" y="2800350"/>
          <p14:tracePt t="210999" x="3016250" y="2781300"/>
          <p14:tracePt t="211050" x="3016250" y="2774950"/>
          <p14:tracePt t="211065" x="3022600" y="2774950"/>
          <p14:tracePt t="211097" x="0" y="0"/>
        </p14:tracePtLst>
        <p14:tracePtLst>
          <p14:tracePt t="213958" x="3035300" y="2774950"/>
          <p14:tracePt t="213989" x="3035300" y="2768600"/>
          <p14:tracePt t="214086" x="3041650" y="2762250"/>
          <p14:tracePt t="214093" x="3054350" y="2755900"/>
          <p14:tracePt t="214115" x="3079750" y="2749550"/>
          <p14:tracePt t="214130" x="3111500" y="2736850"/>
          <p14:tracePt t="214146" x="3168650" y="2730500"/>
          <p14:tracePt t="214162" x="3232150" y="2724150"/>
          <p14:tracePt t="214176" x="3282950" y="2724150"/>
          <p14:tracePt t="214198" x="3359150" y="2724150"/>
          <p14:tracePt t="214213" x="3416300" y="2724150"/>
          <p14:tracePt t="214229" x="3467100" y="2724150"/>
          <p14:tracePt t="214243" x="3498850" y="2724150"/>
          <p14:tracePt t="214259" x="3517900" y="2724150"/>
          <p14:tracePt t="214276" x="3575050" y="2724150"/>
          <p14:tracePt t="214295" x="3625850" y="2724150"/>
          <p14:tracePt t="214311" x="3670300" y="2724150"/>
          <p14:tracePt t="214326" x="3676650" y="2724150"/>
          <p14:tracePt t="214342" x="3695700" y="2724150"/>
          <p14:tracePt t="214359" x="3727450" y="2724150"/>
          <p14:tracePt t="214375" x="3746500" y="2724150"/>
          <p14:tracePt t="214394" x="3759200" y="2724150"/>
          <p14:tracePt t="214580" x="3759200" y="2730500"/>
          <p14:tracePt t="214586" x="3740150" y="2743200"/>
          <p14:tracePt t="214601" x="3721100" y="2749550"/>
          <p14:tracePt t="214616" x="3683000" y="2762250"/>
          <p14:tracePt t="214639" x="3644900" y="2768600"/>
          <p14:tracePt t="214653" x="3600450" y="2774950"/>
          <p14:tracePt t="214667" x="3549650" y="2781300"/>
          <p14:tracePt t="214683" x="3517900" y="2781300"/>
          <p14:tracePt t="214697" x="3492500" y="2781300"/>
          <p14:tracePt t="214719" x="3479800" y="2787650"/>
          <p14:tracePt t="214734" x="3473450" y="2787650"/>
          <p14:tracePt t="214756" x="3467100" y="2787650"/>
          <p14:tracePt t="214772" x="3460750" y="2787650"/>
          <p14:tracePt t="214861" x="3467100" y="2787650"/>
          <p14:tracePt t="214879" x="3479800" y="2787650"/>
          <p14:tracePt t="214883" x="3492500" y="2781300"/>
          <p14:tracePt t="214899" x="3511550" y="2781300"/>
          <p14:tracePt t="214914" x="3517900" y="2781300"/>
          <p14:tracePt t="214935" x="3543300" y="2781300"/>
          <p14:tracePt t="214950" x="3575050" y="2781300"/>
          <p14:tracePt t="214965" x="3600450" y="2781300"/>
          <p14:tracePt t="214980" x="3625850" y="2781300"/>
          <p14:tracePt t="214996" x="3638550" y="2781300"/>
          <p14:tracePt t="215092" x="3644900" y="2781300"/>
          <p14:tracePt t="215122" x="3651250" y="2781300"/>
          <p14:tracePt t="215234" x="3651250" y="2774950"/>
          <p14:tracePt t="215248" x="3657600" y="2774950"/>
          <p14:tracePt t="215278" x="3663950" y="2774950"/>
          <p14:tracePt t="215332" x="3670300" y="2768600"/>
          <p14:tracePt t="215361" x="3676650" y="2768600"/>
          <p14:tracePt t="215390" x="3683000" y="2768600"/>
          <p14:tracePt t="215474" x="3676650" y="2774950"/>
          <p14:tracePt t="215488" x="3663950" y="2781300"/>
          <p14:tracePt t="215503" x="3638550" y="2787650"/>
          <p14:tracePt t="215513" x="3632200" y="2787650"/>
          <p14:tracePt t="215533" x="3606800" y="2794000"/>
          <p14:tracePt t="215546" x="3568700" y="2794000"/>
          <p14:tracePt t="215562" x="3536950" y="2800350"/>
          <p14:tracePt t="215578" x="3492500" y="2800350"/>
          <p14:tracePt t="215593" x="3441700" y="2800350"/>
          <p14:tracePt t="215614" x="3384550" y="2800350"/>
          <p14:tracePt t="215630" x="3340100" y="2806700"/>
          <p14:tracePt t="215704" x="3333750" y="2806700"/>
          <p14:tracePt t="215719" x="3327400" y="2806700"/>
          <p14:tracePt t="215816" x="3321050" y="2806700"/>
          <p14:tracePt t="215875" x="3314700" y="2800350"/>
          <p14:tracePt t="215890" x="3295650" y="2800350"/>
          <p14:tracePt t="215913" x="3270250" y="2787650"/>
          <p14:tracePt t="215929" x="3200400" y="2762250"/>
          <p14:tracePt t="215941" x="3143250" y="2736850"/>
          <p14:tracePt t="215956" x="3098800" y="2711450"/>
          <p14:tracePt t="215979" x="3079750" y="2698750"/>
          <p14:tracePt t="215987" x="3048000" y="2679700"/>
          <p14:tracePt t="216015" x="3041650" y="2679700"/>
          <p14:tracePt t="216031" x="3041650" y="2673350"/>
          <p14:tracePt t="216083" x="3060700" y="2660650"/>
          <p14:tracePt t="216098" x="3086100" y="2654300"/>
          <p14:tracePt t="216112" x="3117850" y="2647950"/>
          <p14:tracePt t="216144" x="3206750" y="2647950"/>
          <p14:tracePt t="216160" x="3270250" y="2654300"/>
          <p14:tracePt t="216174" x="3346450" y="2679700"/>
          <p14:tracePt t="216190" x="3416300" y="2705100"/>
          <p14:tracePt t="216215" x="3473450" y="2730500"/>
          <p14:tracePt t="216226" x="3511550" y="2743200"/>
          <p14:tracePt t="216241" x="3543300" y="2768600"/>
          <p14:tracePt t="216256" x="3568700" y="2774950"/>
          <p14:tracePt t="216280" x="3581400" y="2781300"/>
          <p14:tracePt t="216296" x="3587750" y="2781300"/>
          <p14:tracePt t="216302" x="3594100" y="2787650"/>
          <p14:tracePt t="216353" x="3619500" y="2787650"/>
          <p14:tracePt t="216400" x="3632200" y="2768600"/>
          <p14:tracePt t="216413" x="3638550" y="2755900"/>
          <p14:tracePt t="216429" x="3644900" y="2736850"/>
          <p14:tracePt t="216451" x="3644900" y="2724150"/>
          <p14:tracePt t="216457" x="3644900" y="2717800"/>
          <p14:tracePt t="216472" x="3644900" y="2711450"/>
          <p14:tracePt t="216489" x="3651250" y="2705100"/>
          <p14:tracePt t="216576" x="3651250" y="2698750"/>
          <p14:tracePt t="216591" x="3657600" y="2692400"/>
          <p14:tracePt t="216622" x="3663950" y="2692400"/>
          <p14:tracePt t="216645" x="3663950" y="2686050"/>
          <p14:tracePt t="216681" x="3676650" y="2673350"/>
          <p14:tracePt t="216696" x="3683000" y="2654300"/>
          <p14:tracePt t="216712" x="3695700" y="2641600"/>
          <p14:tracePt t="216726" x="3695700" y="2628900"/>
          <p14:tracePt t="216748" x="3702050" y="2609850"/>
          <p14:tracePt t="216764" x="3708400" y="2603500"/>
          <p14:tracePt t="216785" x="3708400" y="2590800"/>
          <p14:tracePt t="216801" x="3708400" y="2571750"/>
          <p14:tracePt t="216823" x="3708400" y="2565400"/>
          <p14:tracePt t="216839" x="3708400" y="2552700"/>
          <p14:tracePt t="216853" x="3708400" y="2546350"/>
          <p14:tracePt t="216868" x="3695700" y="2533650"/>
          <p14:tracePt t="216883" x="3695700" y="2527300"/>
          <p14:tracePt t="216905" x="3689350" y="2520950"/>
          <p14:tracePt t="216935" x="3676650" y="2514600"/>
          <p14:tracePt t="216949" x="3670300" y="2508250"/>
          <p14:tracePt t="216980" x="3657600" y="2508250"/>
          <p14:tracePt t="216995" x="3638550" y="2508250"/>
          <p14:tracePt t="217010" x="3632200" y="2514600"/>
          <p14:tracePt t="217026" x="3619500" y="2520950"/>
          <p14:tracePt t="217046" x="3606800" y="2546350"/>
          <p14:tracePt t="217062" x="3594100" y="2559050"/>
          <p14:tracePt t="217076" x="3587750" y="2597150"/>
          <p14:tracePt t="217083" x="3581400" y="2616200"/>
          <p14:tracePt t="217108" x="3581400" y="2660650"/>
          <p14:tracePt t="217122" x="3581400" y="2705100"/>
          <p14:tracePt t="217136" x="3581400" y="2768600"/>
          <p14:tracePt t="217151" x="3594100" y="2857500"/>
          <p14:tracePt t="217168" x="3606800" y="2933700"/>
          <p14:tracePt t="217188" x="3632200" y="2984500"/>
          <p14:tracePt t="217202" x="3657600" y="3054350"/>
          <p14:tracePt t="217219" x="3670300" y="3073400"/>
          <p14:tracePt t="217233" x="3689350" y="3086100"/>
          <p14:tracePt t="217278" x="3695700" y="3092450"/>
          <p14:tracePt t="217293" x="3702050" y="3092450"/>
          <p14:tracePt t="217308" x="3708400" y="3092450"/>
          <p14:tracePt t="217329" x="3721100" y="3092450"/>
          <p14:tracePt t="217346" x="3740150" y="3092450"/>
          <p14:tracePt t="217361" x="3746500" y="3086100"/>
          <p14:tracePt t="217374" x="3752850" y="3086100"/>
          <p14:tracePt t="217389" x="3759200" y="3073400"/>
          <p14:tracePt t="217405" x="3771900" y="3060700"/>
          <p14:tracePt t="217421" x="3784600" y="3035300"/>
          <p14:tracePt t="217434" x="3797300" y="3003550"/>
          <p14:tracePt t="217449" x="3803650" y="2946400"/>
          <p14:tracePt t="217464" x="3803650" y="2901950"/>
          <p14:tracePt t="217486" x="3803650" y="2851150"/>
          <p14:tracePt t="217501" x="3803650" y="2794000"/>
          <p14:tracePt t="217515" x="3803650" y="2743200"/>
          <p14:tracePt t="217532" x="3797300" y="2698750"/>
          <p14:tracePt t="217562" x="3790950" y="2622550"/>
          <p14:tracePt t="217575" x="3790950" y="2603500"/>
          <p14:tracePt t="217590" x="3778250" y="2552700"/>
          <p14:tracePt t="217607" x="3771900" y="2533650"/>
          <p14:tracePt t="217629" x="3759200" y="2508250"/>
          <p14:tracePt t="217644" x="3752850" y="2489200"/>
          <p14:tracePt t="217658" x="3740150" y="2476500"/>
          <p14:tracePt t="217674" x="3733800" y="2457450"/>
          <p14:tracePt t="217687" x="3727450" y="2444750"/>
          <p14:tracePt t="217717" x="3708400" y="2413000"/>
          <p14:tracePt t="217734" x="3695700" y="2400300"/>
          <p14:tracePt t="217747" x="3689350" y="2387600"/>
          <p14:tracePt t="217763" x="3676650" y="2368550"/>
          <p14:tracePt t="217784" x="3670300" y="2368550"/>
          <p14:tracePt t="217867" x="3657600" y="2374900"/>
          <p14:tracePt t="217874" x="3657600" y="2387600"/>
          <p14:tracePt t="217888" x="3644900" y="2413000"/>
          <p14:tracePt t="217904" x="3638550" y="2444750"/>
          <p14:tracePt t="217927" x="3625850" y="2489200"/>
          <p14:tracePt t="217941" x="3619500" y="2546350"/>
          <p14:tracePt t="217956" x="3600450" y="2603500"/>
          <p14:tracePt t="217971" x="3587750" y="2667000"/>
          <p14:tracePt t="217986" x="3575050" y="2743200"/>
          <p14:tracePt t="218008" x="3575050" y="2806700"/>
          <p14:tracePt t="218023" x="3568700" y="2857500"/>
          <p14:tracePt t="218032" x="3568700" y="2876550"/>
          <p14:tracePt t="218049" x="3568700" y="2901950"/>
          <p14:tracePt t="218063" x="3568700" y="2940050"/>
          <p14:tracePt t="218083" x="3568700" y="2952750"/>
          <p14:tracePt t="218098" x="3568700" y="2959100"/>
          <p14:tracePt t="218129" x="3568700" y="2965450"/>
          <p14:tracePt t="218240" x="3575050" y="2959100"/>
          <p14:tracePt t="218254" x="3587750" y="2933700"/>
          <p14:tracePt t="218269" x="3606800" y="2908300"/>
          <p14:tracePt t="218284" x="3625850" y="2870200"/>
          <p14:tracePt t="218307" x="3644900" y="2819400"/>
          <p14:tracePt t="218321" x="3657600" y="2762250"/>
          <p14:tracePt t="218336" x="3670300" y="2717800"/>
          <p14:tracePt t="218345" x="3683000" y="2679700"/>
          <p14:tracePt t="218361" x="3683000" y="2654300"/>
          <p14:tracePt t="218380" x="3695700" y="2622550"/>
          <p14:tracePt t="218396" x="3695700" y="2590800"/>
          <p14:tracePt t="218411" x="3695700" y="2559050"/>
          <p14:tracePt t="218426" x="3695700" y="2540000"/>
          <p14:tracePt t="218447" x="3695700" y="2514600"/>
          <p14:tracePt t="218463" x="3695700" y="2508250"/>
          <p14:tracePt t="218494" x="3695700" y="2495550"/>
          <p14:tracePt t="218537" x="3689350" y="2495550"/>
          <p14:tracePt t="218648" x="3683000" y="2495550"/>
          <p14:tracePt t="218656" x="3683000" y="2508250"/>
          <p14:tracePt t="218681" x="3676650" y="2520950"/>
          <p14:tracePt t="218709" x="3676650" y="2533650"/>
          <p14:tracePt t="218748" x="3676650" y="2540000"/>
          <p14:tracePt t="218791" x="3676650" y="2546350"/>
          <p14:tracePt t="218881" x="3670300" y="2546350"/>
          <p14:tracePt t="218916" x="3663950" y="2546350"/>
          <p14:tracePt t="218946" x="3657600" y="2546350"/>
          <p14:tracePt t="218968" x="3651250" y="2546350"/>
          <p14:tracePt t="218991" x="3644900" y="2546350"/>
          <p14:tracePt t="219149" x="3638550" y="2546350"/>
          <p14:tracePt t="219164" x="3625850" y="2540000"/>
          <p14:tracePt t="219181" x="3619500" y="2533650"/>
          <p14:tracePt t="219201" x="3613150" y="2533650"/>
          <p14:tracePt t="219267" x="3606800" y="2527300"/>
          <p14:tracePt t="219476" x="3606800" y="2520950"/>
          <p14:tracePt t="219609" x="3606800" y="2514600"/>
          <p14:tracePt t="219812" x="3600450" y="2514600"/>
          <p14:tracePt t="219874" x="3600450" y="2520950"/>
          <p14:tracePt t="219924" x="3594100" y="2520950"/>
          <p14:tracePt t="220052" x="3594100" y="2514600"/>
          <p14:tracePt t="220066" x="3587750" y="2495550"/>
          <p14:tracePt t="220094" x="3587750" y="2489200"/>
          <p14:tracePt t="220110" x="3587750" y="2470150"/>
          <p14:tracePt t="220125" x="3587750" y="2463800"/>
          <p14:tracePt t="220163" x="3587750" y="2457450"/>
          <p14:tracePt t="220207" x="3594100" y="2444750"/>
          <p14:tracePt t="220222" x="3606800" y="2438400"/>
          <p14:tracePt t="220238" x="3619500" y="2438400"/>
          <p14:tracePt t="220246" x="3651250" y="2432050"/>
          <p14:tracePt t="220269" x="3670300" y="2425700"/>
          <p14:tracePt t="220284" x="3702050" y="2419350"/>
          <p14:tracePt t="220297" x="3727450" y="2419350"/>
          <p14:tracePt t="220319" x="3740150" y="2413000"/>
          <p14:tracePt t="220335" x="3746500" y="2413000"/>
          <p14:tracePt t="220455" x="3746500" y="2406650"/>
          <p14:tracePt t="220491" x="3727450" y="2400300"/>
          <p14:tracePt t="220505" x="3702050" y="2393950"/>
          <p14:tracePt t="220521" x="3689350" y="2393950"/>
          <p14:tracePt t="220536" x="3670300" y="2393950"/>
          <p14:tracePt t="220567" x="3657600" y="2393950"/>
          <p14:tracePt t="220759" x="3657600" y="2400300"/>
          <p14:tracePt t="220803" x="3657600" y="2413000"/>
          <p14:tracePt t="220819" x="3657600" y="2425700"/>
          <p14:tracePt t="220834" x="3663950" y="2432050"/>
          <p14:tracePt t="220871" x="3663950" y="2438400"/>
          <p14:tracePt t="220879" x="3663950" y="2444750"/>
          <p14:tracePt t="220909" x="3670300" y="2451100"/>
          <p14:tracePt t="220931" x="3676650" y="2470150"/>
          <p14:tracePt t="220960" x="3683000" y="2476500"/>
          <p14:tracePt t="220975" x="3683000" y="2482850"/>
          <p14:tracePt t="221035" x="3689350" y="2482850"/>
          <p14:tracePt t="221139" x="3695700" y="2476500"/>
          <p14:tracePt t="221170" x="3695700" y="2470150"/>
          <p14:tracePt t="221185" x="3695700" y="2457450"/>
          <p14:tracePt t="221191" x="3702050" y="2457450"/>
          <p14:tracePt t="221326" x="3702050" y="2463800"/>
          <p14:tracePt t="221334" x="3702050" y="2470150"/>
          <p14:tracePt t="221350" x="3695700" y="2489200"/>
          <p14:tracePt t="221370" x="3689350" y="2514600"/>
          <p14:tracePt t="221386" x="3683000" y="2540000"/>
          <p14:tracePt t="221404" x="3676650" y="2559050"/>
          <p14:tracePt t="221437" x="3676650" y="2565400"/>
          <p14:tracePt t="221452" x="3676650" y="2571750"/>
          <p14:tracePt t="221735" x="3689350" y="2571750"/>
          <p14:tracePt t="221751" x="3695700" y="2571750"/>
          <p14:tracePt t="221781" x="3702050" y="2571750"/>
          <p14:tracePt t="221795" x="3708400" y="2571750"/>
          <p14:tracePt t="221869" x="3714750" y="2571750"/>
          <p14:tracePt t="221924" x="3721100" y="2571750"/>
          <p14:tracePt t="221937" x="3727450" y="2571750"/>
          <p14:tracePt t="221973" x="3733800" y="2571750"/>
          <p14:tracePt t="222034" x="3746500" y="2565400"/>
          <p14:tracePt t="222052" x="3752850" y="2565400"/>
          <p14:tracePt t="222064" x="3771900" y="2565400"/>
          <p14:tracePt t="222079" x="3803650" y="2565400"/>
          <p14:tracePt t="222093" x="3835400" y="2565400"/>
          <p14:tracePt t="222117" x="3860800" y="2565400"/>
          <p14:tracePt t="222122" x="3873500" y="2565400"/>
          <p14:tracePt t="222137" x="3892550" y="2565400"/>
          <p14:tracePt t="222152" x="3937000" y="2571750"/>
          <p14:tracePt t="222168" x="3949700" y="2571750"/>
          <p14:tracePt t="222190" x="3994150" y="2571750"/>
          <p14:tracePt t="222204" x="4000500" y="2571750"/>
          <p14:tracePt t="222220" x="4025900" y="2571750"/>
          <p14:tracePt t="222236" x="4038600" y="2578100"/>
          <p14:tracePt t="222287" x="4044950" y="2578100"/>
          <p14:tracePt t="222378" x="4057650" y="2578100"/>
          <p14:tracePt t="222431" x="4076700" y="2584450"/>
          <p14:tracePt t="222489" x="4083050" y="2584450"/>
          <p14:tracePt t="222503" x="4089400" y="2584450"/>
          <p14:tracePt t="222555" x="4095750" y="2584450"/>
          <p14:tracePt t="222609" x="4102100" y="2584450"/>
          <p14:tracePt t="222630" x="4108450" y="2584450"/>
          <p14:tracePt t="222692" x="4114800" y="2584450"/>
          <p14:tracePt t="222854" x="4114800" y="2590800"/>
          <p14:tracePt t="222987" x="4102100" y="2590800"/>
          <p14:tracePt t="223010" x="4095750" y="2597150"/>
          <p14:tracePt t="223025" x="4089400" y="2597150"/>
          <p14:tracePt t="223041" x="4083050" y="2597150"/>
          <p14:tracePt t="223056" x="4076700" y="2597150"/>
          <p14:tracePt t="223308" x="4076700" y="2590800"/>
          <p14:tracePt t="223338" x="4070350" y="2584450"/>
          <p14:tracePt t="223353" x="4064000" y="2578100"/>
          <p14:tracePt t="223376" x="4057650" y="2559050"/>
          <p14:tracePt t="223480" x="4057650" y="2552700"/>
          <p14:tracePt t="223538" x="4044950" y="2552700"/>
          <p14:tracePt t="223553" x="4038600" y="2578100"/>
          <p14:tracePt t="223568" x="4032250" y="2597150"/>
          <p14:tracePt t="223583" x="4025900" y="2609850"/>
          <p14:tracePt t="223606" x="4019550" y="2622550"/>
          <p14:tracePt t="223621" x="4013200" y="2647950"/>
          <p14:tracePt t="223636" x="4013200" y="2679700"/>
          <p14:tracePt t="223651" x="4013200" y="2692400"/>
          <p14:tracePt t="223674" x="4013200" y="2705100"/>
          <p14:tracePt t="223689" x="4013200" y="2724150"/>
          <p14:tracePt t="223703" x="4013200" y="2730500"/>
          <p14:tracePt t="223713" x="4013200" y="2736850"/>
          <p14:tracePt t="223794" x="4019550" y="2717800"/>
          <p14:tracePt t="223809" x="4019550" y="2705100"/>
          <p14:tracePt t="223831" x="4019550" y="2673350"/>
          <p14:tracePt t="223845" x="4019550" y="2647950"/>
          <p14:tracePt t="223854" x="4019550" y="2628900"/>
          <p14:tracePt t="223869" x="4019550" y="2590800"/>
          <p14:tracePt t="223883" x="4019550" y="2533650"/>
          <p14:tracePt t="223905" x="4013200" y="2482850"/>
          <p14:tracePt t="223919" x="4006850" y="2425700"/>
          <p14:tracePt t="223934" x="4006850" y="2413000"/>
          <p14:tracePt t="223949" x="4006850" y="2406650"/>
          <p14:tracePt t="223986" x="4000500" y="2406650"/>
          <p14:tracePt t="224077" x="4000500" y="2413000"/>
          <p14:tracePt t="224092" x="4000500" y="2438400"/>
          <p14:tracePt t="224106" x="4000500" y="2463800"/>
          <p14:tracePt t="224132" x="4000500" y="2476500"/>
          <p14:tracePt t="224144" x="4000500" y="2501900"/>
          <p14:tracePt t="224159" x="4000500" y="2514600"/>
          <p14:tracePt t="224168" x="4000500" y="2520950"/>
          <p14:tracePt t="224183" x="4000500" y="2527300"/>
          <p14:tracePt t="224199" x="4000500" y="2540000"/>
          <p14:tracePt t="224345" x="4006850" y="2540000"/>
          <p14:tracePt t="224353" x="4006850" y="2527300"/>
          <p14:tracePt t="224459" x="4013200" y="2527300"/>
          <p14:tracePt t="224472" x="4019550" y="2552700"/>
          <p14:tracePt t="224481" x="4019550" y="2565400"/>
          <p14:tracePt t="224501" x="4025900" y="2584450"/>
          <p14:tracePt t="224517" x="4025900" y="2597150"/>
          <p14:tracePt t="224532" x="4032250" y="2622550"/>
          <p14:tracePt t="224551" x="4038600" y="2647950"/>
          <p14:tracePt t="224564" x="4038600" y="2654300"/>
          <p14:tracePt t="224580" x="4038600" y="2660650"/>
          <p14:tracePt t="224739" x="4038600" y="2654300"/>
          <p14:tracePt t="224756" x="4038600" y="2647950"/>
          <p14:tracePt t="224770" x="4038600" y="2641600"/>
          <p14:tracePt t="224785" x="4038600" y="2628900"/>
          <p14:tracePt t="224801" x="4038600" y="2616200"/>
          <p14:tracePt t="224815" x="4038600" y="2609850"/>
          <p14:tracePt t="224832" x="4038600" y="2603500"/>
          <p14:tracePt t="224846" x="4038600" y="2584450"/>
          <p14:tracePt t="224862" x="4038600" y="2571750"/>
          <p14:tracePt t="224882" x="4038600" y="2565400"/>
          <p14:tracePt t="224900" x="4038600" y="2559050"/>
          <p14:tracePt t="224915" x="4038600" y="2546350"/>
          <p14:tracePt t="225068" x="4038600" y="2559050"/>
          <p14:tracePt t="225085" x="4038600" y="2565400"/>
          <p14:tracePt t="225099" x="4038600" y="2578100"/>
          <p14:tracePt t="225127" x="4038600" y="2584450"/>
          <p14:tracePt t="225142" x="4038600" y="2590800"/>
          <p14:tracePt t="225158" x="4038600" y="2603500"/>
          <p14:tracePt t="225210" x="4038600" y="2609850"/>
          <p14:tracePt t="225597" x="4032250" y="2609850"/>
          <p14:tracePt t="226105" x="4032250" y="2603500"/>
          <p14:tracePt t="226141" x="4032250" y="2597150"/>
          <p14:tracePt t="226186" x="4032250" y="2590800"/>
          <p14:tracePt t="226379" x="4032250" y="2584450"/>
          <p14:tracePt t="226640" x="4032250" y="2578100"/>
          <p14:tracePt t="226716" x="4032250" y="2571750"/>
          <p14:tracePt t="227507" x="4032250" y="2578100"/>
          <p14:tracePt t="227535" x="4025900" y="2578100"/>
          <p14:tracePt t="227820" x="4032250" y="2584450"/>
          <p14:tracePt t="227855" x="4032250" y="2590800"/>
          <p14:tracePt t="227900" x="4025900" y="2590800"/>
          <p14:tracePt t="227916" x="4025900" y="2597150"/>
          <p14:tracePt t="228199" x="4038600" y="2597150"/>
          <p14:tracePt t="228214" x="4051300" y="2597150"/>
          <p14:tracePt t="228379" x="4057650" y="2597150"/>
          <p14:tracePt t="228483" x="4064000" y="2597150"/>
          <p14:tracePt t="228513" x="4070350" y="2597150"/>
          <p14:tracePt t="228534" x="4083050" y="2597150"/>
          <p14:tracePt t="228579" x="4089400" y="2597150"/>
          <p14:tracePt t="228609" x="4095750" y="2597150"/>
          <p14:tracePt t="228654" x="4095750" y="2590800"/>
          <p14:tracePt t="228676" x="4102100" y="2590800"/>
          <p14:tracePt t="228728" x="4108450" y="2590800"/>
          <p14:tracePt t="228765" x="4114800" y="2590800"/>
          <p14:tracePt t="228796" x="4121150" y="2590800"/>
          <p14:tracePt t="228812" x="4127500" y="2590800"/>
          <p14:tracePt t="228833" x="4133850" y="2590800"/>
          <p14:tracePt t="228862" x="4140200" y="2590800"/>
          <p14:tracePt t="228892" x="4152900" y="2584450"/>
          <p14:tracePt t="228907" x="4159250" y="2584450"/>
          <p14:tracePt t="228922" x="4165600" y="2584450"/>
          <p14:tracePt t="228937" x="4171950" y="2584450"/>
          <p14:tracePt t="228951" x="4171950" y="2578100"/>
          <p14:tracePt t="228973" x="4184650" y="2578100"/>
          <p14:tracePt t="229004" x="4191000" y="2578100"/>
          <p14:tracePt t="229033" x="4197350" y="2578100"/>
          <p14:tracePt t="229093" x="4203700" y="2578100"/>
          <p14:tracePt t="229131" x="4210050" y="2578100"/>
          <p14:tracePt t="229177" x="4216400" y="2578100"/>
          <p14:tracePt t="229220" x="4222750" y="2578100"/>
          <p14:tracePt t="229249" x="4229100" y="2584450"/>
          <p14:tracePt t="229303" x="4229100" y="2590800"/>
          <p14:tracePt t="229355" x="4229100" y="2603500"/>
          <p14:tracePt t="229459" x="4235450" y="2616200"/>
          <p14:tracePt t="229474" x="4235450" y="2622550"/>
          <p14:tracePt t="229498" x="4241800" y="2622550"/>
          <p14:tracePt t="229525" x="4241800" y="2628900"/>
          <p14:tracePt t="229683" x="4248150" y="2628900"/>
          <p14:tracePt t="229705" x="4254500" y="2628900"/>
          <p14:tracePt t="229727" x="4260850" y="2622550"/>
          <p14:tracePt t="229744" x="4260850" y="2609850"/>
          <p14:tracePt t="229758" x="4267200" y="2597150"/>
          <p14:tracePt t="229772" x="4267200" y="2590800"/>
          <p14:tracePt t="229795" x="4273550" y="2578100"/>
          <p14:tracePt t="229823" x="4279900" y="2571750"/>
          <p14:tracePt t="229931" x="4279900" y="2565400"/>
          <p14:tracePt t="229981" x="4286250" y="2565400"/>
          <p14:tracePt t="230228" x="4286250" y="2571750"/>
          <p14:tracePt t="230323" x="4286250" y="2578100"/>
          <p14:tracePt t="230369" x="4286250" y="2590800"/>
          <p14:tracePt t="230390" x="4286250" y="2597150"/>
          <p14:tracePt t="230405" x="4292600" y="2609850"/>
          <p14:tracePt t="230419" x="4292600" y="2628900"/>
          <p14:tracePt t="230434" x="4292600" y="2647950"/>
          <p14:tracePt t="230450" x="4292600" y="2673350"/>
          <p14:tracePt t="230463" x="4298950" y="2686050"/>
          <p14:tracePt t="230480" x="4298950" y="2724150"/>
          <p14:tracePt t="230496" x="4298950" y="2768600"/>
          <p14:tracePt t="230513" x="4305300" y="2819400"/>
          <p14:tracePt t="230529" x="4305300" y="2857500"/>
          <p14:tracePt t="230548" x="4305300" y="2908300"/>
          <p14:tracePt t="230563" x="4311650" y="2965450"/>
          <p14:tracePt t="230579" x="4311650" y="2997200"/>
          <p14:tracePt t="230596" x="4311650" y="3016250"/>
          <p14:tracePt t="230616" x="4311650" y="3060700"/>
          <p14:tracePt t="230632" x="4324350" y="3111500"/>
          <p14:tracePt t="230646" x="4324350" y="3130550"/>
          <p14:tracePt t="230664" x="4330700" y="3181350"/>
          <p14:tracePt t="230667" x="4330700" y="3232150"/>
          <p14:tracePt t="230687" x="4337050" y="3270250"/>
          <p14:tracePt t="230703" x="4343400" y="3314700"/>
          <p14:tracePt t="230718" x="4343400" y="3333750"/>
          <p14:tracePt t="230733" x="4349750" y="3384550"/>
          <p14:tracePt t="230751" x="4349750" y="3441700"/>
          <p14:tracePt t="230770" x="4356100" y="3454400"/>
          <p14:tracePt t="230786" x="4356100" y="3498850"/>
          <p14:tracePt t="230797" x="4356100" y="3511550"/>
          <p14:tracePt t="230814" x="4362450" y="3556000"/>
          <p14:tracePt t="230830" x="4362450" y="3575050"/>
          <p14:tracePt t="230846" x="4362450" y="3613150"/>
          <p14:tracePt t="230863" x="4362450" y="3657600"/>
          <p14:tracePt t="230879" x="4368800" y="3702050"/>
          <p14:tracePt t="230896" x="4368800" y="3733800"/>
          <p14:tracePt t="230913" x="4375150" y="3759200"/>
          <p14:tracePt t="230933" x="4381500" y="3835400"/>
          <p14:tracePt t="230950" x="4381500" y="3860800"/>
          <p14:tracePt t="230967" x="4381500" y="3873500"/>
          <p14:tracePt t="230986" x="4387850" y="3892550"/>
          <p14:tracePt t="231001" x="4387850" y="3911600"/>
          <p14:tracePt t="231016" x="4387850" y="3930650"/>
          <p14:tracePt t="231033" x="4387850" y="3937000"/>
          <p14:tracePt t="231047" x="4387850" y="3949700"/>
          <p14:tracePt t="231069" x="4387850" y="3956050"/>
          <p14:tracePt t="231084" x="4387850" y="3968750"/>
          <p14:tracePt t="231101" x="4387850" y="3975100"/>
          <p14:tracePt t="231256" x="4394200" y="3975100"/>
          <p14:tracePt t="231263" x="4394200" y="3968750"/>
          <p14:tracePt t="231284" x="4394200" y="3962400"/>
          <p14:tracePt t="231300" x="4400550" y="3956050"/>
          <p14:tracePt t="231317" x="4400550" y="3930650"/>
          <p14:tracePt t="231331" x="4406900" y="3905250"/>
          <p14:tracePt t="231346" x="4413250" y="3879850"/>
          <p14:tracePt t="231367" x="4413250" y="3848100"/>
          <p14:tracePt t="231384" x="4419600" y="3816350"/>
          <p14:tracePt t="231398" x="4425950" y="3778250"/>
          <p14:tracePt t="231414" x="4425950" y="3765550"/>
          <p14:tracePt t="231431" x="4432300" y="3733800"/>
          <p14:tracePt t="231446" x="4432300" y="3689350"/>
          <p14:tracePt t="231464" x="4432300" y="3644900"/>
          <p14:tracePt t="231481" x="4432300" y="3594100"/>
          <p14:tracePt t="231497" x="4432300" y="3549650"/>
          <p14:tracePt t="231514" x="4432300" y="3492500"/>
          <p14:tracePt t="231530" x="4432300" y="3441700"/>
          <p14:tracePt t="231547" x="4432300" y="3390900"/>
          <p14:tracePt t="231564" x="4425950" y="3321050"/>
          <p14:tracePt t="231583" x="4425950" y="3302000"/>
          <p14:tracePt t="231600" x="4425950" y="3270250"/>
          <p14:tracePt t="231614" x="4425950" y="3244850"/>
          <p14:tracePt t="231630" x="4425950" y="3213100"/>
          <p14:tracePt t="231646" x="4425950" y="3168650"/>
          <p14:tracePt t="231668" x="4425950" y="3155950"/>
          <p14:tracePt t="231682" x="4425950" y="3136900"/>
          <p14:tracePt t="231698" x="4425950" y="3105150"/>
          <p14:tracePt t="231715" x="4425950" y="3073400"/>
          <p14:tracePt t="231740" x="4425950" y="3035300"/>
          <p14:tracePt t="231755" x="4413250" y="2997200"/>
          <p14:tracePt t="231770" x="4406900" y="2952750"/>
          <p14:tracePt t="231785" x="4400550" y="2895600"/>
          <p14:tracePt t="231808" x="4394200" y="2844800"/>
          <p14:tracePt t="231822" x="4387850" y="2787650"/>
          <p14:tracePt t="231836" x="4381500" y="2768600"/>
          <p14:tracePt t="231852" x="4368800" y="2730500"/>
          <p14:tracePt t="231870" x="4362450" y="2717800"/>
          <p14:tracePt t="231895" x="4356100" y="2698750"/>
          <p14:tracePt t="231910" x="4356100" y="2692400"/>
          <p14:tracePt t="231924" x="4349750" y="2692400"/>
          <p14:tracePt t="232069" x="4343400" y="2692400"/>
          <p14:tracePt t="232083" x="4343400" y="2698750"/>
          <p14:tracePt t="232106" x="4343400" y="2717800"/>
          <p14:tracePt t="232122" x="4343400" y="2724150"/>
          <p14:tracePt t="232136" x="4343400" y="2749550"/>
          <p14:tracePt t="232151" x="4343400" y="2781300"/>
          <p14:tracePt t="232167" x="4343400" y="2800350"/>
          <p14:tracePt t="232187" x="4343400" y="2819400"/>
          <p14:tracePt t="232202" x="4343400" y="2844800"/>
          <p14:tracePt t="232209" x="4343400" y="2857500"/>
          <p14:tracePt t="232225" x="4343400" y="2882900"/>
          <p14:tracePt t="232240" x="4343400" y="2889250"/>
          <p14:tracePt t="232264" x="4343400" y="2895600"/>
          <p14:tracePt t="232277" x="4343400" y="2901950"/>
          <p14:tracePt t="232292" x="4343400" y="2908300"/>
          <p14:tracePt t="232308" x="4343400" y="2921000"/>
          <p14:tracePt t="232337" x="4343400" y="2933700"/>
          <p14:tracePt t="232351" x="4343400" y="2940050"/>
          <p14:tracePt t="232367" x="4343400" y="2959100"/>
          <p14:tracePt t="232382" x="4343400" y="2971800"/>
          <p14:tracePt t="232404" x="4343400" y="2978150"/>
          <p14:tracePt t="232418" x="4343400" y="3003550"/>
          <p14:tracePt t="232434" x="4343400" y="3022600"/>
          <p14:tracePt t="232451" x="4343400" y="3035300"/>
          <p14:tracePt t="232463" x="4343400" y="3054350"/>
          <p14:tracePt t="232486" x="4343400" y="3073400"/>
          <p14:tracePt t="232501" x="4343400" y="3079750"/>
          <p14:tracePt t="232517" x="4343400" y="3092450"/>
          <p14:tracePt t="232523" x="4343400" y="3111500"/>
          <p14:tracePt t="232575" x="4343400" y="3124200"/>
          <p14:tracePt t="232590" x="4343400" y="3130550"/>
          <p14:tracePt t="232605" x="4343400" y="3143250"/>
          <p14:tracePt t="232627" x="4343400" y="3155950"/>
          <p14:tracePt t="232638" x="4343400" y="3168650"/>
          <p14:tracePt t="232651" x="4343400" y="3181350"/>
          <p14:tracePt t="232668" x="4343400" y="3200400"/>
          <p14:tracePt t="232682" x="4343400" y="3219450"/>
          <p14:tracePt t="232702" x="4343400" y="3244850"/>
          <p14:tracePt t="232718" x="4349750" y="3276600"/>
          <p14:tracePt t="232735" x="4349750" y="3333750"/>
          <p14:tracePt t="232749" x="4356100" y="3352800"/>
          <p14:tracePt t="232766" x="4362450" y="3390900"/>
          <p14:tracePt t="232784" x="4362450" y="3441700"/>
          <p14:tracePt t="232801" x="4375150" y="3498850"/>
          <p14:tracePt t="232815" x="4381500" y="3530600"/>
          <p14:tracePt t="232832" x="4381500" y="3556000"/>
          <p14:tracePt t="232848" x="4381500" y="3606800"/>
          <p14:tracePt t="232864" x="4387850" y="3657600"/>
          <p14:tracePt t="232882" x="4387850" y="3676650"/>
          <p14:tracePt t="232897" x="4387850" y="3714750"/>
          <p14:tracePt t="232914" x="4387850" y="3733800"/>
          <p14:tracePt t="232932" x="4387850" y="3759200"/>
          <p14:tracePt t="232965" x="4394200" y="3778250"/>
          <p14:tracePt t="232981" x="4394200" y="3790950"/>
          <p14:tracePt t="232998" x="4394200" y="3803650"/>
          <p14:tracePt t="233016" x="4394200" y="3810000"/>
          <p14:tracePt t="233031" x="4394200" y="3829050"/>
          <p14:tracePt t="233048" x="4394200" y="3841750"/>
          <p14:tracePt t="233066" x="4394200" y="3848100"/>
          <p14:tracePt t="233080" x="4387850" y="3854450"/>
          <p14:tracePt t="233112" x="4387850" y="3860800"/>
          <p14:tracePt t="233233" x="4387850" y="3854450"/>
          <p14:tracePt t="233455" x="4381500" y="3854450"/>
          <p14:tracePt t="233470" x="4375150" y="3854450"/>
          <p14:tracePt t="233499" x="4368800" y="3854450"/>
          <p14:tracePt t="233521" x="4362450" y="3854450"/>
          <p14:tracePt t="233529" x="4356100" y="3854450"/>
          <p14:tracePt t="233565" x="4349750" y="3854450"/>
          <p14:tracePt t="233604" x="4337050" y="3854450"/>
          <p14:tracePt t="233619" x="4318000" y="3854450"/>
          <p14:tracePt t="233641" x="4305300" y="3854450"/>
          <p14:tracePt t="233656" x="4298950" y="3854450"/>
          <p14:tracePt t="233671" x="4292600" y="3854450"/>
          <p14:tracePt t="233694" x="4279900" y="3854450"/>
          <p14:tracePt t="233724" x="4267200" y="3854450"/>
          <p14:tracePt t="233745" x="4260850" y="3854450"/>
          <p14:tracePt t="233761" x="4241800" y="3854450"/>
          <p14:tracePt t="233778" x="4229100" y="3854450"/>
          <p14:tracePt t="233797" x="4210050" y="3854450"/>
          <p14:tracePt t="233812" x="4184650" y="3854450"/>
          <p14:tracePt t="233835" x="4171950" y="3854450"/>
          <p14:tracePt t="233850" x="4146550" y="3854450"/>
          <p14:tracePt t="233865" x="4127500" y="3854450"/>
          <p14:tracePt t="233903" x="4121150" y="3854450"/>
          <p14:tracePt t="234074" x="4140200" y="3854450"/>
          <p14:tracePt t="234081" x="4146550" y="3854450"/>
          <p14:tracePt t="234098" x="4159250" y="3854450"/>
          <p14:tracePt t="234112" x="4184650" y="3854450"/>
          <p14:tracePt t="234129" x="4216400" y="3854450"/>
          <p14:tracePt t="234148" x="4260850" y="3854450"/>
          <p14:tracePt t="234164" x="4311650" y="3854450"/>
          <p14:tracePt t="234180" x="4356100" y="3860800"/>
          <p14:tracePt t="234195" x="4413250" y="3867150"/>
          <p14:tracePt t="234216" x="4445000" y="3873500"/>
          <p14:tracePt t="234232" x="4470400" y="3873500"/>
          <p14:tracePt t="234245" x="4489450" y="3873500"/>
          <p14:tracePt t="234261" x="4495800" y="3873500"/>
          <p14:tracePt t="234278" x="4495800" y="3879850"/>
          <p14:tracePt t="234295" x="4502150" y="3879850"/>
          <p14:tracePt t="234528" x="4495800" y="3879850"/>
          <p14:tracePt t="234544" x="4483100" y="3879850"/>
          <p14:tracePt t="234565" x="4476750" y="3879850"/>
          <p14:tracePt t="234588" x="4464050" y="3879850"/>
          <p14:tracePt t="234603" x="4438650" y="3873500"/>
          <p14:tracePt t="234617" x="4419600" y="3873500"/>
          <p14:tracePt t="234633" x="4394200" y="3867150"/>
          <p14:tracePt t="234655" x="4356100" y="3860800"/>
          <p14:tracePt t="234671" x="4343400" y="3860800"/>
          <p14:tracePt t="234685" x="4318000" y="3854450"/>
          <p14:tracePt t="234699" x="4298950" y="3854450"/>
          <p14:tracePt t="234715" x="4286250" y="3848100"/>
          <p14:tracePt t="234733" x="4279900" y="3848100"/>
          <p14:tracePt t="234747" x="4254500" y="3848100"/>
          <p14:tracePt t="234762" x="4248150" y="3841750"/>
          <p14:tracePt t="234778" x="4235450" y="3841750"/>
          <p14:tracePt t="234798" x="4229100" y="3841750"/>
          <p14:tracePt t="234826" x="4222750" y="3841750"/>
          <p14:tracePt t="234842" x="4216400" y="3835400"/>
          <p14:tracePt t="234999" x="4222750" y="3835400"/>
          <p14:tracePt t="235028" x="4260850" y="3835400"/>
          <p14:tracePt t="235043" x="4292600" y="3835400"/>
          <p14:tracePt t="235060" x="4311650" y="3835400"/>
          <p14:tracePt t="235072" x="4349750" y="3835400"/>
          <p14:tracePt t="235094" x="4387850" y="3835400"/>
          <p14:tracePt t="235109" x="4419600" y="3835400"/>
          <p14:tracePt t="235126" x="4445000" y="3841750"/>
          <p14:tracePt t="235141" x="4464050" y="3841750"/>
          <p14:tracePt t="235155" x="4476750" y="3841750"/>
          <p14:tracePt t="235437" x="4464050" y="3841750"/>
          <p14:tracePt t="235452" x="4457700" y="3841750"/>
          <p14:tracePt t="235475" x="4451350" y="3841750"/>
          <p14:tracePt t="235506" x="4445000" y="3841750"/>
          <p14:tracePt t="235549" x="4438650" y="3841750"/>
          <p14:tracePt t="235594" x="4432300" y="3841750"/>
          <p14:tracePt t="235631" x="4419600" y="3841750"/>
          <p14:tracePt t="235647" x="4406900" y="3841750"/>
          <p14:tracePt t="235669" x="4400550" y="3841750"/>
          <p14:tracePt t="235720" x="4387850" y="3848100"/>
          <p14:tracePt t="235750" x="4381500" y="3848100"/>
          <p14:tracePt t="235803" x="4375150" y="3848100"/>
          <p14:tracePt t="235826" x="4368800" y="3848100"/>
          <p14:tracePt t="235861" x="4368800" y="3854450"/>
          <p14:tracePt t="235878" x="4362450" y="3854450"/>
          <p14:tracePt t="235962" x="4356100" y="3854450"/>
          <p14:tracePt t="236243" x="4349750" y="3854450"/>
          <p14:tracePt t="236257" x="4343400" y="3854450"/>
          <p14:tracePt t="236272" x="4337050" y="3854450"/>
          <p14:tracePt t="236302" x="4330700" y="3854450"/>
          <p14:tracePt t="236317" x="4324350" y="3854450"/>
          <p14:tracePt t="236348" x="4311650" y="3854450"/>
          <p14:tracePt t="236369" x="4305300" y="3854450"/>
          <p14:tracePt t="236386" x="4298950" y="3854450"/>
          <p14:tracePt t="236400" x="4286250" y="3854450"/>
          <p14:tracePt t="236526" x="4279900" y="3854450"/>
          <p14:tracePt t="236749" x="4273550" y="3854450"/>
          <p14:tracePt t="236756" x="4267200" y="3854450"/>
          <p14:tracePt t="236771" x="4241800" y="3854450"/>
          <p14:tracePt t="236786" x="4216400" y="3854450"/>
          <p14:tracePt t="236802" x="4184650" y="3854450"/>
          <p14:tracePt t="236823" x="4152900" y="3860800"/>
          <p14:tracePt t="236840" x="4127500" y="3860800"/>
          <p14:tracePt t="236853" x="4121150" y="3860800"/>
          <p14:tracePt t="237033" x="4133850" y="3860800"/>
          <p14:tracePt t="237049" x="4152900" y="3860800"/>
          <p14:tracePt t="237061" x="4171950" y="3860800"/>
          <p14:tracePt t="237077" x="4191000" y="3860800"/>
          <p14:tracePt t="237083" x="4210050" y="3860800"/>
          <p14:tracePt t="237108" x="4222750" y="3860800"/>
          <p14:tracePt t="237136" x="4235450" y="3860800"/>
          <p14:tracePt t="237308" x="4229100" y="3860800"/>
          <p14:tracePt t="237406" x="4222750" y="3860800"/>
          <p14:tracePt t="237435" x="4222750" y="3854450"/>
          <p14:tracePt t="237607" x="4222750" y="3848100"/>
          <p14:tracePt t="238046" x="4229100" y="3848100"/>
          <p14:tracePt t="238128" x="4235450" y="3848100"/>
          <p14:tracePt t="238255" x="4229100" y="3848100"/>
          <p14:tracePt t="238270" x="4222750" y="3848100"/>
          <p14:tracePt t="238292" x="4210050" y="3854450"/>
          <p14:tracePt t="238321" x="4203700" y="3854450"/>
          <p14:tracePt t="238359" x="4197350" y="3854450"/>
          <p14:tracePt t="238426" x="4191000" y="3854450"/>
          <p14:tracePt t="238495" x="4184650" y="3854450"/>
          <p14:tracePt t="238650" x="4178300" y="3854450"/>
          <p14:tracePt t="238694" x="4171950" y="3854450"/>
          <p14:tracePt t="238709" x="4159250" y="3854450"/>
          <p14:tracePt t="238762" x="4152900" y="3854450"/>
          <p14:tracePt t="238972" x="4146550" y="3854450"/>
          <p14:tracePt t="239121" x="4140200" y="3854450"/>
          <p14:tracePt t="239247" x="4133850" y="3854450"/>
          <p14:tracePt t="239320" x="4127500" y="3854450"/>
          <p14:tracePt t="239343" x="4114800" y="3854450"/>
          <p14:tracePt t="239373" x="4102100" y="3854450"/>
          <p14:tracePt t="239389" x="4089400" y="3854450"/>
          <p14:tracePt t="239411" x="4083050" y="3854450"/>
          <p14:tracePt t="239419" x="4064000" y="3854450"/>
          <p14:tracePt t="239432" x="4057650" y="3854450"/>
          <p14:tracePt t="239448" x="4051300" y="3854450"/>
          <p14:tracePt t="239463" x="4032250" y="3854450"/>
          <p14:tracePt t="239485" x="4025900" y="3854450"/>
          <p14:tracePt t="239496" x="4013200" y="3854450"/>
          <p14:tracePt t="239514" x="4006850" y="3854450"/>
          <p14:tracePt t="239544" x="4000500" y="3854450"/>
          <p14:tracePt t="239581" x="3994150" y="3854450"/>
          <p14:tracePt t="239687" x="3987800" y="3854450"/>
          <p14:tracePt t="239717" x="3975100" y="3854450"/>
          <p14:tracePt t="239751" x="3968750" y="3854450"/>
          <p14:tracePt t="239761" x="3956050" y="3854450"/>
          <p14:tracePt t="239813" x="3949700" y="3854450"/>
          <p14:tracePt t="240007" x="3949700" y="3848100"/>
          <p14:tracePt t="240065" x="3943350" y="3848100"/>
          <p14:tracePt t="240096" x="3937000" y="3848100"/>
          <p14:tracePt t="240141" x="3930650" y="3848100"/>
          <p14:tracePt t="240178" x="3924300" y="3841750"/>
          <p14:tracePt t="240192" x="3924300" y="3835400"/>
          <p14:tracePt t="240207" x="3917950" y="3835400"/>
          <p14:tracePt t="240214" x="3911600" y="3829050"/>
          <p14:tracePt t="240252" x="3898900" y="3816350"/>
          <p14:tracePt t="240283" x="3879850" y="3797300"/>
          <p14:tracePt t="240304" x="3867150" y="3784600"/>
          <p14:tracePt t="240319" x="3841750" y="3765550"/>
          <p14:tracePt t="240333" x="3829050" y="3746500"/>
          <p14:tracePt t="240349" x="3816350" y="3733800"/>
          <p14:tracePt t="240363" x="3797300" y="3714750"/>
          <p14:tracePt t="240378" x="3790950" y="3702050"/>
          <p14:tracePt t="240395" x="3771900" y="3676650"/>
          <p14:tracePt t="240409" x="3759200" y="3663950"/>
          <p14:tracePt t="240426" x="3746500" y="3651250"/>
          <p14:tracePt t="240443" x="3727450" y="3625850"/>
          <p14:tracePt t="240463" x="3708400" y="3600450"/>
          <p14:tracePt t="240476" x="3702050" y="3594100"/>
          <p14:tracePt t="240493" x="3683000" y="3581400"/>
          <p14:tracePt t="240508" x="3683000" y="3575050"/>
          <p14:tracePt t="240535" x="3657600" y="3556000"/>
          <p14:tracePt t="240549" x="3644900" y="3556000"/>
          <p14:tracePt t="240602" x="3638550" y="3556000"/>
          <p14:tracePt t="240646" x="3632200" y="3562350"/>
          <p14:tracePt t="240686" x="3632200" y="3568700"/>
          <p14:tracePt t="240721" x="3625850" y="3568700"/>
          <p14:tracePt t="240759" x="3619500" y="3581400"/>
          <p14:tracePt t="240774" x="3619500" y="3587750"/>
          <p14:tracePt t="240789" x="3613150" y="3613150"/>
          <p14:tracePt t="240804" x="3613150" y="3638550"/>
          <p14:tracePt t="240827" x="3613150" y="3663950"/>
          <p14:tracePt t="240842" x="3613150" y="3695700"/>
          <p14:tracePt t="240848" x="3613150" y="3714750"/>
          <p14:tracePt t="240863" x="3613150" y="3752850"/>
          <p14:tracePt t="240879" x="3613150" y="3803650"/>
          <p14:tracePt t="240900" x="3613150" y="3829050"/>
          <p14:tracePt t="240915" x="3600450" y="3879850"/>
          <p14:tracePt t="240932" x="3600450" y="3898900"/>
          <p14:tracePt t="240946" x="3600450" y="3937000"/>
          <p14:tracePt t="240962" x="3594100" y="3981450"/>
          <p14:tracePt t="240981" x="3594100" y="4000500"/>
          <p14:tracePt t="240997" x="3594100" y="4019550"/>
          <p14:tracePt t="241019" x="3594100" y="4025900"/>
          <p14:tracePt t="241137" x="3594100" y="4019550"/>
          <p14:tracePt t="241153" x="3587750" y="4000500"/>
          <p14:tracePt t="241177" x="3587750" y="3975100"/>
          <p14:tracePt t="241198" x="3587750" y="3956050"/>
          <p14:tracePt t="241214" x="3581400" y="3924300"/>
          <p14:tracePt t="241228" x="3575050" y="3898900"/>
          <p14:tracePt t="241246" x="3568700" y="3873500"/>
          <p14:tracePt t="241257" x="3556000" y="3848100"/>
          <p14:tracePt t="241280" x="3549650" y="3829050"/>
          <p14:tracePt t="241295" x="3536950" y="3803650"/>
          <p14:tracePt t="241313" x="3530600" y="3803650"/>
          <p14:tracePt t="241317" x="3524250" y="3790950"/>
          <p14:tracePt t="241332" x="3517900" y="3778250"/>
          <p14:tracePt t="241355" x="3498850" y="3759200"/>
          <p14:tracePt t="241371" x="3486150" y="3752850"/>
          <p14:tracePt t="241384" x="3486150" y="3746500"/>
          <p14:tracePt t="241399" x="3479800" y="3740150"/>
          <p14:tracePt t="241421" x="3467100" y="3733800"/>
          <p14:tracePt t="241438" x="3448050" y="3727450"/>
          <p14:tracePt t="241452" x="3429000" y="3721100"/>
          <p14:tracePt t="241467" x="3397250" y="3714750"/>
          <p14:tracePt t="241477" x="3378200" y="3714750"/>
          <p14:tracePt t="241496" x="3359150" y="3708400"/>
          <p14:tracePt t="241509" x="3352800" y="3708400"/>
          <p14:tracePt t="241528" x="3327400" y="3708400"/>
          <p14:tracePt t="241543" x="3295650" y="3708400"/>
          <p14:tracePt t="241557" x="3276600" y="3714750"/>
          <p14:tracePt t="241580" x="3263900" y="3714750"/>
          <p14:tracePt t="241596" x="3232150" y="3740150"/>
          <p14:tracePt t="241610" x="3213100" y="3765550"/>
          <p14:tracePt t="241625" x="3187700" y="3810000"/>
          <p14:tracePt t="241643" x="3168650" y="3841750"/>
          <p14:tracePt t="241659" x="3149600" y="3892550"/>
          <p14:tracePt t="241676" x="3130550" y="3943350"/>
          <p14:tracePt t="241692" x="3111500" y="3987800"/>
          <p14:tracePt t="241709" x="3098800" y="4032250"/>
          <p14:tracePt t="241726" x="3086100" y="4076700"/>
          <p14:tracePt t="241742" x="3067050" y="4133850"/>
          <p14:tracePt t="241759" x="3054350" y="4171950"/>
          <p14:tracePt t="241776" x="3041650" y="4197350"/>
          <p14:tracePt t="241793" x="3035300" y="4216400"/>
          <p14:tracePt t="241809" x="3028950" y="4216400"/>
          <p14:tracePt t="241840" x="3022600" y="4216400"/>
          <p14:tracePt t="241878" x="3009900" y="4216400"/>
          <p14:tracePt t="241892" x="2990850" y="4191000"/>
          <p14:tracePt t="241907" x="2965450" y="4152900"/>
          <p14:tracePt t="241922" x="2946400" y="4108450"/>
          <p14:tracePt t="241952" x="2908300" y="4051300"/>
          <p14:tracePt t="241966" x="2876550" y="3994150"/>
          <p14:tracePt t="241981" x="2844800" y="3937000"/>
          <p14:tracePt t="242000" x="2819400" y="3892550"/>
          <p14:tracePt t="242019" x="2787650" y="3841750"/>
          <p14:tracePt t="242034" x="2774950" y="3822700"/>
          <p14:tracePt t="242049" x="2768600" y="3803650"/>
          <p14:tracePt t="242066" x="2755900" y="3790950"/>
          <p14:tracePt t="242082" x="2749550" y="3784600"/>
          <p14:tracePt t="242100" x="2736850" y="3771900"/>
          <p14:tracePt t="242205" x="2730500" y="3771900"/>
          <p14:tracePt t="242221" x="2717800" y="3784600"/>
          <p14:tracePt t="242243" x="2705100" y="3810000"/>
          <p14:tracePt t="242258" x="2692400" y="3848100"/>
          <p14:tracePt t="242266" x="2692400" y="3860800"/>
          <p14:tracePt t="242281" x="2679700" y="3898900"/>
          <p14:tracePt t="242297" x="2673350" y="3917950"/>
          <p14:tracePt t="242317" x="2660650" y="3937000"/>
          <p14:tracePt t="242332" x="2654300" y="3956050"/>
          <p14:tracePt t="242429" x="2641600" y="3949700"/>
          <p14:tracePt t="242436" x="2635250" y="3943350"/>
          <p14:tracePt t="242452" x="2622550" y="3924300"/>
          <p14:tracePt t="242473" x="2603500" y="3892550"/>
          <p14:tracePt t="242488" x="2590800" y="3848100"/>
          <p14:tracePt t="242503" x="2565400" y="3810000"/>
          <p14:tracePt t="242518" x="2533650" y="3771900"/>
          <p14:tracePt t="242541" x="2533650" y="3759200"/>
          <p14:tracePt t="242550" x="2527300" y="3759200"/>
          <p14:tracePt t="242585" x="2527300" y="3752850"/>
          <p14:tracePt t="242593" x="2520950" y="3752850"/>
          <p14:tracePt t="242645" x="2514600" y="3759200"/>
          <p14:tracePt t="242660" x="2508250" y="3771900"/>
          <p14:tracePt t="242674" x="2508250" y="3790950"/>
          <p14:tracePt t="242697" x="2501900" y="3803650"/>
          <p14:tracePt t="242714" x="2495550" y="3816350"/>
          <p14:tracePt t="242730" x="2495550" y="3835400"/>
          <p14:tracePt t="242735" x="2495550" y="3841750"/>
          <p14:tracePt t="242749" x="2489200" y="3854450"/>
          <p14:tracePt t="242771" x="2489200" y="3860800"/>
          <p14:tracePt t="242870" x="2482850" y="3854450"/>
          <p14:tracePt t="242884" x="2476500" y="3848100"/>
          <p14:tracePt t="242893" x="2476500" y="3841750"/>
          <p14:tracePt t="242915" x="2476500" y="3835400"/>
          <p14:tracePt t="242958" x="2482850" y="3822700"/>
          <p14:tracePt t="242973" x="2508250" y="3810000"/>
          <p14:tracePt t="242996" x="2540000" y="3803650"/>
          <p14:tracePt t="243012" x="2616200" y="3797300"/>
          <p14:tracePt t="243025" x="2679700" y="3797300"/>
          <p14:tracePt t="243041" x="2736850" y="3797300"/>
          <p14:tracePt t="243070" x="2787650" y="3803650"/>
          <p14:tracePt t="243085" x="2825750" y="3810000"/>
          <p14:tracePt t="243100" x="2857500" y="3816350"/>
          <p14:tracePt t="243115" x="2901950" y="3835400"/>
          <p14:tracePt t="243136" x="2921000" y="3835400"/>
          <p14:tracePt t="243147" x="2940050" y="3841750"/>
          <p14:tracePt t="243167" x="2952750" y="3841750"/>
          <p14:tracePt t="243184" x="2965450" y="3841750"/>
          <p14:tracePt t="243198" x="2971800" y="3848100"/>
          <p14:tracePt t="243213" x="2978150" y="3848100"/>
          <p14:tracePt t="243227" x="2984500" y="3848100"/>
          <p14:tracePt t="243244" x="2997200" y="3848100"/>
          <p14:tracePt t="243260" x="3009900" y="3854450"/>
          <p14:tracePt t="243277" x="3028950" y="3854450"/>
          <p14:tracePt t="243297" x="3054350" y="3860800"/>
          <p14:tracePt t="243311" x="3079750" y="3867150"/>
          <p14:tracePt t="243327" x="3098800" y="3873500"/>
          <p14:tracePt t="243344" x="3117850" y="3879850"/>
          <p14:tracePt t="243371" x="3155950" y="3886200"/>
          <p14:tracePt t="243383" x="3181350" y="3886200"/>
          <p14:tracePt t="243413" x="3187700" y="3886200"/>
          <p14:tracePt t="243480" x="3194050" y="3886200"/>
          <p14:tracePt t="243540" x="3206750" y="3873500"/>
          <p14:tracePt t="243606" x="3213100" y="3873500"/>
          <p14:tracePt t="243636" x="3213100" y="3867150"/>
          <p14:tracePt t="243659" x="3219450" y="3854450"/>
          <p14:tracePt t="243667" x="3225800" y="3854450"/>
          <p14:tracePt t="243683" x="3225800" y="3848100"/>
          <p14:tracePt t="243697" x="3238500" y="3835400"/>
          <p14:tracePt t="243714" x="3244850" y="3822700"/>
          <p14:tracePt t="243734" x="3251200" y="3803650"/>
          <p14:tracePt t="243746" x="3257550" y="3790950"/>
          <p14:tracePt t="243764" x="3257550" y="3771900"/>
          <p14:tracePt t="243781" x="3257550" y="3759200"/>
          <p14:tracePt t="243795" x="3257550" y="3746500"/>
          <p14:tracePt t="243815" x="3251200" y="3714750"/>
          <p14:tracePt t="243831" x="3251200" y="3689350"/>
          <p14:tracePt t="243853" x="3232150" y="3663950"/>
          <p14:tracePt t="243867" x="3232150" y="3657600"/>
          <p14:tracePt t="243883" x="3232150" y="3651250"/>
          <p14:tracePt t="243920" x="3219450" y="3651250"/>
          <p14:tracePt t="243935" x="3219450" y="3644900"/>
          <p14:tracePt t="243957" x="3206750" y="3644900"/>
          <p14:tracePt t="243971" x="3181350" y="3644900"/>
          <p14:tracePt t="243987" x="3143250" y="3657600"/>
          <p14:tracePt t="243998" x="3130550" y="3663950"/>
          <p14:tracePt t="244011" x="3117850" y="3670300"/>
          <p14:tracePt t="244031" x="3092450" y="3689350"/>
          <p14:tracePt t="244044" x="3060700" y="3708400"/>
          <p14:tracePt t="244064" x="3041650" y="3727450"/>
          <p14:tracePt t="244080" x="3016250" y="3759200"/>
          <p14:tracePt t="244095" x="2984500" y="3784600"/>
          <p14:tracePt t="244110" x="2978150" y="3803650"/>
          <p14:tracePt t="244132" x="2959100" y="3829050"/>
          <p14:tracePt t="244146" x="2952750" y="3841750"/>
          <p14:tracePt t="244166" x="2952750" y="3854450"/>
          <p14:tracePt t="244191" x="2952750" y="3867150"/>
          <p14:tracePt t="244203" x="2952750" y="3886200"/>
          <p14:tracePt t="244218" x="2952750" y="3898900"/>
          <p14:tracePt t="244233" x="2959100" y="3924300"/>
          <p14:tracePt t="244255" x="2978150" y="3956050"/>
          <p14:tracePt t="244264" x="2997200" y="3981450"/>
          <p14:tracePt t="244284" x="3016250" y="4000500"/>
          <p14:tracePt t="244299" x="3041650" y="4025900"/>
          <p14:tracePt t="244311" x="3054350" y="4038600"/>
          <p14:tracePt t="244330" x="3086100" y="4070350"/>
          <p14:tracePt t="244344" x="3124200" y="4095750"/>
          <p14:tracePt t="244363" x="3175000" y="4121150"/>
          <p14:tracePt t="244378" x="3213100" y="4146550"/>
          <p14:tracePt t="244394" x="3251200" y="4171950"/>
          <p14:tracePt t="244410" x="3257550" y="4178300"/>
          <p14:tracePt t="244428" x="3270250" y="4184650"/>
          <p14:tracePt t="244446" x="3276600" y="4184650"/>
          <p14:tracePt t="244461" x="3282950" y="4184650"/>
          <p14:tracePt t="244480" x="3289300" y="4184650"/>
          <p14:tracePt t="244499" x="3295650" y="4184650"/>
          <p14:tracePt t="244530" x="3302000" y="4178300"/>
          <p14:tracePt t="244552" x="3314700" y="4159250"/>
          <p14:tracePt t="244561" x="3321050" y="4140200"/>
          <p14:tracePt t="244581" x="3327400" y="4121150"/>
          <p14:tracePt t="244596" x="3333750" y="4102100"/>
          <p14:tracePt t="244611" x="3333750" y="4064000"/>
          <p14:tracePt t="244627" x="3333750" y="4051300"/>
          <p14:tracePt t="244636" x="3333750" y="4019550"/>
          <p14:tracePt t="244656" x="3333750" y="3962400"/>
          <p14:tracePt t="244672" x="3333750" y="3917950"/>
          <p14:tracePt t="244688" x="3314700" y="3873500"/>
          <p14:tracePt t="244703" x="3302000" y="3816350"/>
          <p14:tracePt t="244724" x="3295650" y="3765550"/>
          <p14:tracePt t="244739" x="3276600" y="3721100"/>
          <p14:tracePt t="244754" x="3270250" y="3702050"/>
          <p14:tracePt t="244770" x="3257550" y="3651250"/>
          <p14:tracePt t="244784" x="3244850" y="3632200"/>
          <p14:tracePt t="244799" x="3232150" y="3581400"/>
          <p14:tracePt t="244815" x="3225800" y="3575050"/>
          <p14:tracePt t="244831" x="3206750" y="3530600"/>
          <p14:tracePt t="244851" x="3194050" y="3505200"/>
          <p14:tracePt t="244863" x="3181350" y="3492500"/>
          <p14:tracePt t="244881" x="3162300" y="3460750"/>
          <p14:tracePt t="244896" x="3149600" y="3448050"/>
          <p14:tracePt t="244913" x="3124200" y="3429000"/>
          <p14:tracePt t="244929" x="3111500" y="3422650"/>
          <p14:tracePt t="244944" x="3105150" y="3416300"/>
          <p14:tracePt t="244959" x="3086100" y="3403600"/>
          <p14:tracePt t="244977" x="3073400" y="3403600"/>
          <p14:tracePt t="244995" x="3054350" y="3397250"/>
          <p14:tracePt t="245011" x="3035300" y="3397250"/>
          <p14:tracePt t="245027" x="3009900" y="3397250"/>
          <p14:tracePt t="245043" x="2984500" y="3397250"/>
          <p14:tracePt t="245060" x="2952750" y="3397250"/>
          <p14:tracePt t="245076" x="2933700" y="3397250"/>
          <p14:tracePt t="245095" x="2895600" y="3403600"/>
          <p14:tracePt t="245112" x="2882900" y="3409950"/>
          <p14:tracePt t="245131" x="2857500" y="3422650"/>
          <p14:tracePt t="245144" x="2832100" y="3448050"/>
          <p14:tracePt t="245164" x="2819400" y="3454400"/>
          <p14:tracePt t="245180" x="2806700" y="3460750"/>
          <p14:tracePt t="245197" x="2787650" y="3486150"/>
          <p14:tracePt t="245211" x="2774950" y="3505200"/>
          <p14:tracePt t="245227" x="2762250" y="3530600"/>
          <p14:tracePt t="245248" x="2743200" y="3568700"/>
          <p14:tracePt t="245260" x="2743200" y="3575050"/>
          <p14:tracePt t="245277" x="2730500" y="3594100"/>
          <p14:tracePt t="245294" x="2724150" y="3613150"/>
          <p14:tracePt t="245310" x="2717800" y="3644900"/>
          <p14:tracePt t="245327" x="2717800" y="3663950"/>
          <p14:tracePt t="245343" x="2717800" y="3670300"/>
          <p14:tracePt t="245360" x="2717800" y="3689350"/>
          <p14:tracePt t="245380" x="2717800" y="3708400"/>
          <p14:tracePt t="245394" x="2724150" y="3714750"/>
          <p14:tracePt t="245410" x="2736850" y="3733800"/>
          <p14:tracePt t="245426" x="2743200" y="3740150"/>
          <p14:tracePt t="245444" x="2755900" y="3752850"/>
          <p14:tracePt t="245477" x="2768600" y="3765550"/>
          <p14:tracePt t="245494" x="2774950" y="3765550"/>
          <p14:tracePt t="245511" x="2787650" y="3771900"/>
          <p14:tracePt t="245528" x="2787650" y="3784600"/>
          <p14:tracePt t="245546" x="2794000" y="3797300"/>
          <p14:tracePt t="245562" x="2800350" y="3803650"/>
          <p14:tracePt t="245576" x="2800350" y="3816350"/>
          <p14:tracePt t="245594" x="2806700" y="3829050"/>
          <p14:tracePt t="245611" x="2806700" y="3835400"/>
          <p14:tracePt t="245626" x="2806700" y="3867150"/>
          <p14:tracePt t="245644" x="2800350" y="3892550"/>
          <p14:tracePt t="245661" x="2794000" y="3917950"/>
          <p14:tracePt t="245676" x="2794000" y="3924300"/>
          <p14:tracePt t="245694" x="2787650" y="3943350"/>
          <p14:tracePt t="245710" x="2781300" y="3956050"/>
          <p14:tracePt t="245727" x="2774950" y="3975100"/>
          <p14:tracePt t="245745" x="2768600" y="3981450"/>
          <p14:tracePt t="245763" x="2755900" y="3994150"/>
          <p14:tracePt t="245777" x="2743200" y="4006850"/>
          <p14:tracePt t="245794" x="2736850" y="4013200"/>
          <p14:tracePt t="245810" x="2717800" y="4025900"/>
          <p14:tracePt t="245829" x="2692400" y="4025900"/>
          <p14:tracePt t="245845" x="2673350" y="4038600"/>
          <p14:tracePt t="245861" x="2660650" y="4038600"/>
          <p14:tracePt t="245877" x="2635250" y="4044950"/>
          <p14:tracePt t="245903" x="2628900" y="4044950"/>
          <p14:tracePt t="245918" x="2622550" y="4044950"/>
          <p14:tracePt t="245934" x="2616200" y="4044950"/>
          <p14:tracePt t="245947" x="2603500" y="4044950"/>
          <p14:tracePt t="245963" x="2590800" y="4044950"/>
          <p14:tracePt t="245984" x="2584450" y="4038600"/>
          <p14:tracePt t="245999" x="2571750" y="4032250"/>
          <p14:tracePt t="246014" x="2559050" y="4019550"/>
          <p14:tracePt t="246031" x="2540000" y="4006850"/>
          <p14:tracePt t="246046" x="2533650" y="4000500"/>
          <p14:tracePt t="246061" x="2514600" y="3987800"/>
          <p14:tracePt t="246077" x="2495550" y="3968750"/>
          <p14:tracePt t="246094" x="2470150" y="3943350"/>
          <p14:tracePt t="246110" x="2451100" y="3924300"/>
          <p14:tracePt t="246130" x="2419350" y="3898900"/>
          <p14:tracePt t="246144" x="2400300" y="3873500"/>
          <p14:tracePt t="246159" x="2381250" y="3854450"/>
          <p14:tracePt t="246177" x="2368550" y="3835400"/>
          <p14:tracePt t="246194" x="2362200" y="3822700"/>
          <p14:tracePt t="246210" x="2355850" y="3816350"/>
          <p14:tracePt t="246228" x="2343150" y="3790950"/>
          <p14:tracePt t="246244" x="2311400" y="3746500"/>
          <p14:tracePt t="246260" x="2298700" y="3721100"/>
          <p14:tracePt t="246294" x="2266950" y="3695700"/>
          <p14:tracePt t="246312" x="2228850" y="3638550"/>
          <p14:tracePt t="246327" x="2216150" y="3619500"/>
          <p14:tracePt t="246360" x="2197100" y="3600450"/>
          <p14:tracePt t="246377" x="2178050" y="3587750"/>
          <p14:tracePt t="246393" x="2159000" y="3568700"/>
          <p14:tracePt t="246424" x="2133600" y="3556000"/>
          <p14:tracePt t="246439" x="2127250" y="3549650"/>
          <p14:tracePt t="246455" x="2114550" y="3543300"/>
          <p14:tracePt t="246469" x="2089150" y="3543300"/>
          <p14:tracePt t="246483" x="2076450" y="3543300"/>
          <p14:tracePt t="246507" x="2032000" y="3543300"/>
          <p14:tracePt t="246515" x="2012950" y="3543300"/>
          <p14:tracePt t="246531" x="2000250" y="3543300"/>
          <p14:tracePt t="246546" x="1955800" y="3543300"/>
          <p14:tracePt t="246561" x="1943100" y="3543300"/>
          <p14:tracePt t="246581" x="1930400" y="3543300"/>
          <p14:tracePt t="246598" x="1898650" y="3543300"/>
          <p14:tracePt t="246613" x="1885950" y="3543300"/>
          <p14:tracePt t="246628" x="1866900" y="3549650"/>
          <p14:tracePt t="246648" x="1828800" y="3562350"/>
          <p14:tracePt t="246663" x="1816100" y="3568700"/>
          <p14:tracePt t="246686" x="1797050" y="3575050"/>
          <p14:tracePt t="246700" x="1797050" y="3581400"/>
          <p14:tracePt t="246722" x="1784350" y="3587750"/>
          <p14:tracePt t="246738" x="1778000" y="3594100"/>
          <p14:tracePt t="246753" x="1765300" y="3600450"/>
          <p14:tracePt t="246767" x="1752600" y="3613150"/>
          <p14:tracePt t="246782" x="1739900" y="3625850"/>
          <p14:tracePt t="246805" x="1733550" y="3638550"/>
          <p14:tracePt t="246820" x="1720850" y="3651250"/>
          <p14:tracePt t="246828" x="1714500" y="3657600"/>
          <p14:tracePt t="246844" x="1701800" y="3670300"/>
          <p14:tracePt t="246860" x="1695450" y="3676650"/>
          <p14:tracePt t="246881" x="1676400" y="3695700"/>
          <p14:tracePt t="246897" x="1670050" y="3695700"/>
          <p14:tracePt t="246910" x="1663700" y="3702050"/>
          <p14:tracePt t="246927" x="1657350" y="3714750"/>
          <p14:tracePt t="246947" x="1644650" y="3721100"/>
          <p14:tracePt t="246963" x="1631950" y="3727450"/>
          <p14:tracePt t="246978" x="1631950" y="3733800"/>
          <p14:tracePt t="246998" x="1625600" y="3733800"/>
          <p14:tracePt t="247020" x="1619250" y="3740150"/>
          <p14:tracePt t="247030" x="1612900" y="3740150"/>
          <p14:tracePt t="247065" x="1606550" y="3746500"/>
          <p14:tracePt t="247080" x="1600200" y="3746500"/>
          <p14:tracePt t="247103" x="1593850" y="3752850"/>
          <p14:tracePt t="247208" x="1587500" y="3759200"/>
          <p14:tracePt t="247260" x="1581150" y="3759200"/>
          <p14:tracePt t="247379" x="1574800" y="3759200"/>
          <p14:tracePt t="247476" x="1574800" y="3765550"/>
          <p14:tracePt t="247557" x="1593850" y="3765550"/>
          <p14:tracePt t="247573" x="1612900" y="3765550"/>
          <p14:tracePt t="247588" x="1631950" y="3765550"/>
          <p14:tracePt t="247602" x="1657350" y="3765550"/>
          <p14:tracePt t="247624" x="1682750" y="3765550"/>
          <p14:tracePt t="247630" x="1695450" y="3765550"/>
          <p14:tracePt t="247646" x="1720850" y="3765550"/>
          <p14:tracePt t="247663" x="1746250" y="3771900"/>
          <p14:tracePt t="247678" x="1765300" y="3771900"/>
          <p14:tracePt t="247698" x="1790700" y="3771900"/>
          <p14:tracePt t="247713" x="1816100" y="3778250"/>
          <p14:tracePt t="247729" x="1835150" y="3778250"/>
          <p14:tracePt t="247746" x="1847850" y="3778250"/>
          <p14:tracePt t="247766" x="1873250" y="3778250"/>
          <p14:tracePt t="247788" x="1879600" y="3778250"/>
          <p14:tracePt t="247801" x="1905000" y="3784600"/>
          <p14:tracePt t="247817" x="1924050" y="3784600"/>
          <p14:tracePt t="247840" x="1936750" y="3784600"/>
          <p14:tracePt t="247855" x="1943100" y="3784600"/>
          <p14:tracePt t="247871" x="1955800" y="3784600"/>
          <p14:tracePt t="247900" x="1968500" y="3784600"/>
          <p14:tracePt t="247923" x="1974850" y="3784600"/>
          <p14:tracePt t="248066" x="1968500" y="3784600"/>
          <p14:tracePt t="248079" x="1955800" y="3784600"/>
          <p14:tracePt t="248102" x="1930400" y="3784600"/>
          <p14:tracePt t="248116" x="1911350" y="3778250"/>
          <p14:tracePt t="248139" x="1905000" y="3778250"/>
          <p14:tracePt t="248154" x="1892300" y="3778250"/>
          <p14:tracePt t="248169" x="1873250" y="3778250"/>
          <p14:tracePt t="248184" x="1847850" y="3778250"/>
          <p14:tracePt t="248199" x="1822450" y="3778250"/>
          <p14:tracePt t="248220" x="1797050" y="3778250"/>
          <p14:tracePt t="248235" x="1790700" y="3778250"/>
          <p14:tracePt t="248250" x="1771650" y="3778250"/>
          <p14:tracePt t="248271" x="1752600" y="3778250"/>
          <p14:tracePt t="248293" x="1733550" y="3778250"/>
          <p14:tracePt t="248310" x="1720850" y="3778250"/>
          <p14:tracePt t="248324" x="1714500" y="3778250"/>
          <p14:tracePt t="248339" x="1708150" y="3778250"/>
          <p14:tracePt t="248361" x="1689100" y="3778250"/>
          <p14:tracePt t="248379" x="1682750" y="3778250"/>
          <p14:tracePt t="248467" x="1676400" y="3778250"/>
          <p14:tracePt t="248481" x="1663700" y="3778250"/>
          <p14:tracePt t="248519" x="1657350" y="3778250"/>
          <p14:tracePt t="248548" x="1651000" y="3778250"/>
          <p14:tracePt t="248596" x="1644650" y="3778250"/>
          <p14:tracePt t="248623" x="1638300" y="3778250"/>
          <p14:tracePt t="248676" x="1631950" y="3778250"/>
          <p14:tracePt t="248861" x="1625600" y="3778250"/>
          <p14:tracePt t="249001" x="1619250" y="3778250"/>
          <p14:tracePt t="249235" x="1612900" y="3778250"/>
          <p14:tracePt t="249584" x="1619250" y="3778250"/>
          <p14:tracePt t="249599" x="1631950" y="3778250"/>
          <p14:tracePt t="249711" x="1638300" y="3778250"/>
          <p14:tracePt t="250136" x="1651000" y="3771900"/>
          <p14:tracePt t="250169" x="1657350" y="3771900"/>
          <p14:tracePt t="250181" x="1670050" y="3771900"/>
          <p14:tracePt t="250232" x="1676400" y="3771900"/>
          <p14:tracePt t="250420" x="1676400" y="3765550"/>
          <p14:tracePt t="250612" x="1676400" y="3759200"/>
          <p14:tracePt t="250687" x="1695450" y="3752850"/>
          <p14:tracePt t="250702" x="1708150" y="3746500"/>
          <p14:tracePt t="250717" x="1714500" y="3746500"/>
          <p14:tracePt t="250732" x="1727200" y="3746500"/>
          <p14:tracePt t="250757" x="1739900" y="3746500"/>
          <p14:tracePt t="250763" x="1752600" y="3746500"/>
          <p14:tracePt t="250779" x="1765300" y="3740150"/>
          <p14:tracePt t="250795" x="1784350" y="3740150"/>
          <p14:tracePt t="250811" x="1790700" y="3733800"/>
          <p14:tracePt t="250830" x="1803400" y="3733800"/>
          <p14:tracePt t="250845" x="1809750" y="3733800"/>
          <p14:tracePt t="250863" x="1835150" y="3727450"/>
          <p14:tracePt t="250878" x="1841500" y="3727450"/>
          <p14:tracePt t="250894" x="1854200" y="3727450"/>
          <p14:tracePt t="250913" x="1866900" y="3727450"/>
          <p14:tracePt t="250928" x="1873250" y="3727450"/>
          <p14:tracePt t="250945" x="1885950" y="3727450"/>
          <p14:tracePt t="250962" x="1911350" y="3727450"/>
          <p14:tracePt t="250979" x="1930400" y="3727450"/>
          <p14:tracePt t="250996" x="1962150" y="3727450"/>
          <p14:tracePt t="251012" x="1993900" y="3727450"/>
          <p14:tracePt t="251029" x="2019300" y="3733800"/>
          <p14:tracePt t="251064" x="2044700" y="3733800"/>
          <p14:tracePt t="251080" x="2057400" y="3733800"/>
          <p14:tracePt t="251156" x="2063750" y="3740150"/>
          <p14:tracePt t="251189" x="2070100" y="3746500"/>
          <p14:tracePt t="251210" x="2076450" y="3759200"/>
          <p14:tracePt t="251269" x="2095500" y="3771900"/>
          <p14:tracePt t="251284" x="2114550" y="3784600"/>
          <p14:tracePt t="251298" x="2127250" y="3790950"/>
          <p14:tracePt t="251316" x="2146300" y="3797300"/>
          <p14:tracePt t="251328" x="2159000" y="3803650"/>
          <p14:tracePt t="251350" x="2165350" y="3803650"/>
          <p14:tracePt t="251426" x="2171700" y="3803650"/>
          <p14:tracePt t="251471" x="2178050" y="3790950"/>
          <p14:tracePt t="251521" x="2184400" y="3790950"/>
          <p14:tracePt t="251627" x="2184400" y="3784600"/>
          <p14:tracePt t="251663" x="2184400" y="3778250"/>
          <p14:tracePt t="251694" x="2184400" y="3771900"/>
          <p14:tracePt t="251789" x="2190750" y="3771900"/>
          <p14:tracePt t="251805" x="2190750" y="3765550"/>
          <p14:tracePt t="251873" x="2190750" y="3759200"/>
          <p14:tracePt t="252165" x="2184400" y="3759200"/>
          <p14:tracePt t="252209" x="2165350" y="3759200"/>
          <p14:tracePt t="252230" x="2159000" y="3759200"/>
          <p14:tracePt t="252238" x="2133600" y="3759200"/>
          <p14:tracePt t="252575" x="2127250" y="3759200"/>
          <p14:tracePt t="252588" x="2120900" y="3765550"/>
          <p14:tracePt t="252626" x="2114550" y="3765550"/>
          <p14:tracePt t="252639" x="2108200" y="3765550"/>
          <p14:tracePt t="252647" x="2101850" y="3765550"/>
          <p14:tracePt t="252665" x="2089150" y="3765550"/>
          <p14:tracePt t="252681" x="2070100" y="3765550"/>
          <p14:tracePt t="252702" x="2057400" y="3765550"/>
          <p14:tracePt t="252715" x="2044700" y="3759200"/>
          <p14:tracePt t="252731" x="2032000" y="3759200"/>
          <p14:tracePt t="252753" x="2025650" y="3759200"/>
          <p14:tracePt t="252766" x="2000250" y="3759200"/>
          <p14:tracePt t="252782" x="1981200" y="3759200"/>
          <p14:tracePt t="252797" x="1962150" y="3759200"/>
          <p14:tracePt t="252816" x="1955800" y="3759200"/>
          <p14:tracePt t="252832" x="1924050" y="3759200"/>
          <p14:tracePt t="252849" x="1892300" y="3759200"/>
          <p14:tracePt t="252865" x="1854200" y="3759200"/>
          <p14:tracePt t="252882" x="1816100" y="3759200"/>
          <p14:tracePt t="252899" x="1765300" y="3759200"/>
          <p14:tracePt t="252915" x="1746250" y="3759200"/>
          <p14:tracePt t="252932" x="1733550" y="3759200"/>
          <p14:tracePt t="252950" x="1689100" y="3759200"/>
          <p14:tracePt t="252965" x="1682750" y="3759200"/>
          <p14:tracePt t="252982" x="1670050" y="3759200"/>
          <p14:tracePt t="253014" x="1663700" y="3759200"/>
          <p14:tracePt t="253029" x="1663700" y="3752850"/>
          <p14:tracePt t="253110" x="1657350" y="3752850"/>
          <p14:tracePt t="253126" x="1651000" y="3752850"/>
          <p14:tracePt t="253184" x="1644650" y="3752850"/>
          <p14:tracePt t="253202" x="1631950" y="3752850"/>
          <p14:tracePt t="253221" x="1625600" y="3752850"/>
          <p14:tracePt t="253236" x="1606550" y="3752850"/>
          <p14:tracePt t="253251" x="1593850" y="3746500"/>
          <p14:tracePt t="253268" x="1581150" y="3746500"/>
          <p14:tracePt t="253289" x="1562100" y="3746500"/>
          <p14:tracePt t="253296" x="1555750" y="3746500"/>
          <p14:tracePt t="253311" x="1536700" y="3746500"/>
          <p14:tracePt t="253327" x="1524000" y="3746500"/>
          <p14:tracePt t="253339" x="1504950" y="3740150"/>
          <p14:tracePt t="253363" x="1492250" y="3740150"/>
          <p14:tracePt t="253378" x="1479550" y="3733800"/>
          <p14:tracePt t="253394" x="1466850" y="3733800"/>
          <p14:tracePt t="253407" x="1460500" y="3733800"/>
          <p14:tracePt t="253423" x="1447800" y="3733800"/>
          <p14:tracePt t="253437" x="1441450" y="3733800"/>
          <p14:tracePt t="253452" x="1428750" y="3727450"/>
          <p14:tracePt t="253468" x="1416050" y="3727450"/>
          <p14:tracePt t="253483" x="1409700" y="3727450"/>
          <p14:tracePt t="253498" x="1384300" y="3727450"/>
          <p14:tracePt t="253520" x="1365250" y="3727450"/>
          <p14:tracePt t="253535" x="1346200" y="3727450"/>
          <p14:tracePt t="253551" x="1327150" y="3727450"/>
          <p14:tracePt t="253565" x="1301750" y="3727450"/>
          <p14:tracePt t="253588" x="1289050" y="3727450"/>
          <p14:tracePt t="253599" x="1276350" y="3727450"/>
          <p14:tracePt t="253615" x="1257300" y="3727450"/>
          <p14:tracePt t="253632" x="1244600" y="3727450"/>
          <p14:tracePt t="253649" x="1225550" y="3727450"/>
          <p14:tracePt t="253665" x="1212850" y="3727450"/>
          <p14:tracePt t="253682" x="1200150" y="3727450"/>
          <p14:tracePt t="253698" x="1187450" y="3727450"/>
          <p14:tracePt t="253715" x="1168400" y="3733800"/>
          <p14:tracePt t="253731" x="1155700" y="3733800"/>
          <p14:tracePt t="253749" x="1136650" y="3740150"/>
          <p14:tracePt t="253766" x="1117600" y="3740150"/>
          <p14:tracePt t="253835" x="1104900" y="3746500"/>
          <p14:tracePt t="253915" x="1098550" y="3746500"/>
          <p14:tracePt t="253973" x="1092200" y="3746500"/>
          <p14:tracePt t="254027" x="1085850" y="3746500"/>
          <p14:tracePt t="254131" x="1079500" y="3746500"/>
          <p14:tracePt t="254161" x="1073150" y="3746500"/>
          <p14:tracePt t="254258" x="1066800" y="3746500"/>
          <p14:tracePt t="254393" x="1060450" y="3746500"/>
          <p14:tracePt t="254557" x="1054100" y="3746500"/>
          <p14:tracePt t="254617" x="1047750" y="3746500"/>
          <p14:tracePt t="254758" x="1041400" y="3746500"/>
          <p14:tracePt t="255071" x="1035050" y="3746500"/>
          <p14:tracePt t="255182" x="1035050" y="3752850"/>
          <p14:tracePt t="255234" x="1028700" y="3752850"/>
          <p14:tracePt t="255339" x="1022350" y="3752850"/>
          <p14:tracePt t="255593" x="1022350" y="3759200"/>
          <p14:tracePt t="255644" x="1016000" y="3759200"/>
          <p14:tracePt t="255809" x="1009650" y="3759200"/>
          <p14:tracePt t="256083" x="1003300" y="3759200"/>
          <p14:tracePt t="256240" x="996950" y="3759200"/>
          <p14:tracePt t="256406" x="990600" y="3759200"/>
          <p14:tracePt t="256613" x="990600" y="3765550"/>
          <p14:tracePt t="256733" x="984250" y="3765550"/>
          <p14:tracePt t="256888" x="977900" y="3765550"/>
          <p14:tracePt t="25689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Encoded Bit Stream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26736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Header</a:t>
            </a:r>
          </a:p>
          <a:p>
            <a:pPr lvl="1"/>
            <a:r>
              <a:rPr lang="en-US" dirty="0" smtClean="0"/>
              <a:t>Contains frame format information and synchronization word (e.g. bit rate, sampling frequency, etc.)</a:t>
            </a:r>
          </a:p>
          <a:p>
            <a:r>
              <a:rPr lang="en-US" dirty="0" smtClean="0"/>
              <a:t>CRC – cyclic redundancy check</a:t>
            </a:r>
          </a:p>
          <a:p>
            <a:pPr lvl="1"/>
            <a:r>
              <a:rPr lang="en-US" dirty="0" smtClean="0"/>
              <a:t>Error detection code to protect the header</a:t>
            </a:r>
          </a:p>
          <a:p>
            <a:r>
              <a:rPr lang="en-US" dirty="0" smtClean="0"/>
              <a:t>Side information </a:t>
            </a:r>
          </a:p>
          <a:p>
            <a:pPr lvl="1"/>
            <a:r>
              <a:rPr lang="en-US" dirty="0" smtClean="0"/>
              <a:t>Decoder information (parameters)</a:t>
            </a:r>
          </a:p>
          <a:p>
            <a:r>
              <a:rPr lang="en-US" dirty="0" smtClean="0"/>
              <a:t>Main data </a:t>
            </a:r>
          </a:p>
          <a:p>
            <a:pPr lvl="1"/>
            <a:r>
              <a:rPr lang="en-US" dirty="0" smtClean="0"/>
              <a:t>Coded spectral coefficients and lossless encoded data</a:t>
            </a:r>
          </a:p>
          <a:p>
            <a:r>
              <a:rPr lang="en-US" dirty="0" smtClean="0"/>
              <a:t>Ancillary information</a:t>
            </a:r>
          </a:p>
          <a:p>
            <a:pPr lvl="1"/>
            <a:r>
              <a:rPr lang="en-US" dirty="0" smtClean="0"/>
              <a:t>User defined info (e.g. track title, album, etc.)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6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2722245" y="1409643"/>
            <a:ext cx="37242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07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97"/>
    </mc:Choice>
    <mc:Fallback>
      <p:transition spd="slow" advTm="155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105" x="1377950" y="2489200"/>
          <p14:tracePt t="127112" x="1377950" y="2476500"/>
          <p14:tracePt t="127128" x="1377950" y="2470150"/>
          <p14:tracePt t="127160" x="1377950" y="2463800"/>
          <p14:tracePt t="127174" x="1377950" y="2457450"/>
          <p14:tracePt t="127188" x="1358900" y="2451100"/>
          <p14:tracePt t="127203" x="1339850" y="2438400"/>
          <p14:tracePt t="127218" x="1308100" y="2419350"/>
          <p14:tracePt t="127239" x="1238250" y="2374900"/>
          <p14:tracePt t="127254" x="1162050" y="2330450"/>
          <p14:tracePt t="127269" x="1073150" y="2298700"/>
          <p14:tracePt t="127285" x="1009650" y="2260600"/>
          <p14:tracePt t="127292" x="996950" y="2247900"/>
          <p14:tracePt t="127314" x="933450" y="2228850"/>
          <p14:tracePt t="127329" x="908050" y="2209800"/>
          <p14:tracePt t="127396" x="927100" y="2197100"/>
          <p14:tracePt t="127413" x="1016000" y="2171700"/>
          <p14:tracePt t="127426" x="1136650" y="2152650"/>
          <p14:tracePt t="127441" x="1333500" y="2139950"/>
          <p14:tracePt t="127456" x="1422400" y="2127250"/>
          <p14:tracePt t="127467" x="1708150" y="2127250"/>
          <p14:tracePt t="127487" x="2133600" y="2127250"/>
          <p14:tracePt t="127503" x="2635250" y="2159000"/>
          <p14:tracePt t="127517" x="3067050" y="2184400"/>
          <p14:tracePt t="127537" x="3460750" y="2203450"/>
          <p14:tracePt t="127553" x="3765550" y="2216150"/>
          <p14:tracePt t="127569" x="3943350" y="2228850"/>
          <p14:tracePt t="127584" x="4114800" y="2228850"/>
          <p14:tracePt t="127599" x="4248150" y="2228850"/>
          <p14:tracePt t="127616" x="4273550" y="2228850"/>
          <p14:tracePt t="127633" x="4330700" y="2235200"/>
          <p14:tracePt t="127649" x="4425950" y="2235200"/>
          <p14:tracePt t="127666" x="4457700" y="2235200"/>
          <p14:tracePt t="127684" x="4502150" y="2235200"/>
          <p14:tracePt t="127699" x="4546600" y="2235200"/>
          <p14:tracePt t="127717" x="4597400" y="2235200"/>
          <p14:tracePt t="127733" x="4679950" y="2241550"/>
          <p14:tracePt t="127750" x="4775200" y="2241550"/>
          <p14:tracePt t="127767" x="4902200" y="2241550"/>
          <p14:tracePt t="127786" x="4997450" y="2241550"/>
          <p14:tracePt t="127800" x="5130800" y="2228850"/>
          <p14:tracePt t="127816" x="5238750" y="2228850"/>
          <p14:tracePt t="127836" x="5346700" y="2209800"/>
          <p14:tracePt t="127854" x="5448300" y="2203450"/>
          <p14:tracePt t="127868" x="5568950" y="2184400"/>
          <p14:tracePt t="127885" x="5708650" y="2165350"/>
          <p14:tracePt t="127901" x="5835650" y="2146300"/>
          <p14:tracePt t="127920" x="5956300" y="2127250"/>
          <p14:tracePt t="127933" x="6007100" y="2120900"/>
          <p14:tracePt t="127950" x="6159500" y="2101850"/>
          <p14:tracePt t="127967" x="6235700" y="2089150"/>
          <p14:tracePt t="127983" x="6350000" y="2082800"/>
          <p14:tracePt t="127999" x="6407150" y="2076450"/>
          <p14:tracePt t="128017" x="6419850" y="2070100"/>
          <p14:tracePt t="128033" x="6445250" y="2063750"/>
          <p14:tracePt t="128050" x="6464300" y="2063750"/>
          <p14:tracePt t="128067" x="6477000" y="2057400"/>
          <p14:tracePt t="128134" x="6477000" y="2051050"/>
          <p14:tracePt t="128164" x="6470650" y="2044700"/>
          <p14:tracePt t="128180" x="6451600" y="2038350"/>
          <p14:tracePt t="128194" x="6432550" y="2025650"/>
          <p14:tracePt t="128218" x="6369050" y="1993900"/>
          <p14:tracePt t="128232" x="6299200" y="1968500"/>
          <p14:tracePt t="128239" x="6273800" y="1962150"/>
          <p14:tracePt t="128254" x="6191250" y="1930400"/>
          <p14:tracePt t="128268" x="6083300" y="1898650"/>
          <p14:tracePt t="128291" x="6007100" y="1873250"/>
          <p14:tracePt t="128306" x="5880100" y="1847850"/>
          <p14:tracePt t="128320" x="5784850" y="1828800"/>
          <p14:tracePt t="128336" x="5651500" y="1809750"/>
          <p14:tracePt t="128358" x="5556250" y="1803400"/>
          <p14:tracePt t="128373" x="5441950" y="1790700"/>
          <p14:tracePt t="128387" x="5353050" y="1784350"/>
          <p14:tracePt t="128399" x="5314950" y="1784350"/>
          <p14:tracePt t="128417" x="5226050" y="1778000"/>
          <p14:tracePt t="128436" x="5156200" y="1778000"/>
          <p14:tracePt t="128450" x="5067300" y="1765300"/>
          <p14:tracePt t="128466" x="4984750" y="1765300"/>
          <p14:tracePt t="128483" x="4902200" y="1765300"/>
          <p14:tracePt t="128500" x="4813300" y="1765300"/>
          <p14:tracePt t="128516" x="4730750" y="1758950"/>
          <p14:tracePt t="128533" x="4584700" y="1746250"/>
          <p14:tracePt t="128549" x="4476750" y="1739900"/>
          <p14:tracePt t="128567" x="4387850" y="1739900"/>
          <p14:tracePt t="128600" x="4318000" y="1733550"/>
          <p14:tracePt t="128618" x="4178300" y="1733550"/>
          <p14:tracePt t="128634" x="4114800" y="1733550"/>
          <p14:tracePt t="128649" x="4038600" y="1733550"/>
          <p14:tracePt t="128684" x="3975100" y="1733550"/>
          <p14:tracePt t="128701" x="3848100" y="1733550"/>
          <p14:tracePt t="128718" x="3784600" y="1733550"/>
          <p14:tracePt t="128734" x="3727450" y="1739900"/>
          <p14:tracePt t="128750" x="3676650" y="1739900"/>
          <p14:tracePt t="128767" x="3600450" y="1752600"/>
          <p14:tracePt t="128785" x="3524250" y="1758950"/>
          <p14:tracePt t="128802" x="3441700" y="1758950"/>
          <p14:tracePt t="128817" x="3359150" y="1758950"/>
          <p14:tracePt t="128833" x="3263900" y="1758950"/>
          <p14:tracePt t="128850" x="3181350" y="1758950"/>
          <p14:tracePt t="128867" x="3092450" y="1758950"/>
          <p14:tracePt t="128884" x="3022600" y="1758950"/>
          <p14:tracePt t="128900" x="3009900" y="1758950"/>
          <p14:tracePt t="128918" x="2889250" y="1758950"/>
          <p14:tracePt t="128933" x="2857500" y="1758950"/>
          <p14:tracePt t="128950" x="2794000" y="1758950"/>
          <p14:tracePt t="128984" x="2724150" y="1758950"/>
          <p14:tracePt t="129001" x="2705100" y="1765300"/>
          <p14:tracePt t="129018" x="2686050" y="1765300"/>
          <p14:tracePt t="129060" x="2673350" y="1778000"/>
          <p14:tracePt t="129075" x="2660650" y="1803400"/>
          <p14:tracePt t="129090" x="2654300" y="1809750"/>
          <p14:tracePt t="129114" x="2654300" y="1816100"/>
          <p14:tracePt t="129157" x="2654300" y="1828800"/>
          <p14:tracePt t="129172" x="2660650" y="1835150"/>
          <p14:tracePt t="129186" x="2673350" y="1841500"/>
          <p14:tracePt t="129202" x="2705100" y="1854200"/>
          <p14:tracePt t="129216" x="2730500" y="1860550"/>
          <p14:tracePt t="129231" x="2774950" y="1866900"/>
          <p14:tracePt t="129247" x="2857500" y="1873250"/>
          <p14:tracePt t="129270" x="2933700" y="1885950"/>
          <p14:tracePt t="129286" x="3028950" y="1892300"/>
          <p14:tracePt t="129299" x="3143250" y="1898650"/>
          <p14:tracePt t="129315" x="3276600" y="1911350"/>
          <p14:tracePt t="129343" x="3460750" y="1924050"/>
          <p14:tracePt t="129358" x="3606800" y="1936750"/>
          <p14:tracePt t="129373" x="3784600" y="1949450"/>
          <p14:tracePt t="129389" x="3943350" y="1955800"/>
          <p14:tracePt t="129412" x="4102100" y="1968500"/>
          <p14:tracePt t="129426" x="4235450" y="1981200"/>
          <p14:tracePt t="129442" x="4394200" y="1987550"/>
          <p14:tracePt t="129455" x="4508500" y="2000250"/>
          <p14:tracePt t="129472" x="4641850" y="2006600"/>
          <p14:tracePt t="129500" x="4800600" y="2019300"/>
          <p14:tracePt t="129515" x="4902200" y="2025650"/>
          <p14:tracePt t="129530" x="5010150" y="2032000"/>
          <p14:tracePt t="129545" x="5124450" y="2044700"/>
          <p14:tracePt t="129569" x="5207000" y="2051050"/>
          <p14:tracePt t="129583" x="5264150" y="2051050"/>
          <p14:tracePt t="129599" x="5321300" y="2057400"/>
          <p14:tracePt t="129613" x="5353050" y="2057400"/>
          <p14:tracePt t="129626" x="5403850" y="2057400"/>
          <p14:tracePt t="129642" x="5454650" y="2057400"/>
          <p14:tracePt t="129656" x="5461000" y="2057400"/>
          <p14:tracePt t="129671" x="5499100" y="2057400"/>
          <p14:tracePt t="129687" x="5549900" y="2057400"/>
          <p14:tracePt t="129704" x="5594350" y="2057400"/>
          <p14:tracePt t="129725" x="5638800" y="2057400"/>
          <p14:tracePt t="129739" x="5657850" y="2057400"/>
          <p14:tracePt t="129754" x="5708650" y="2057400"/>
          <p14:tracePt t="129770" x="5772150" y="2057400"/>
          <p14:tracePt t="129790" x="5829300" y="2057400"/>
          <p14:tracePt t="129808" x="5880100" y="2057400"/>
          <p14:tracePt t="129817" x="5905500" y="2057400"/>
          <p14:tracePt t="129834" x="5981700" y="2057400"/>
          <p14:tracePt t="129851" x="6064250" y="2051050"/>
          <p14:tracePt t="129867" x="6127750" y="2051050"/>
          <p14:tracePt t="129883" x="6210300" y="2051050"/>
          <p14:tracePt t="129901" x="6273800" y="2051050"/>
          <p14:tracePt t="129917" x="6330950" y="2038350"/>
          <p14:tracePt t="129933" x="6407150" y="2032000"/>
          <p14:tracePt t="129952" x="6426200" y="2032000"/>
          <p14:tracePt t="129967" x="6477000" y="2025650"/>
          <p14:tracePt t="129984" x="6515100" y="2012950"/>
          <p14:tracePt t="130002" x="6553200" y="2006600"/>
          <p14:tracePt t="130022" x="6559550" y="2000250"/>
          <p14:tracePt t="130042" x="6591300" y="1987550"/>
          <p14:tracePt t="130054" x="6604000" y="1974850"/>
          <p14:tracePt t="130071" x="6635750" y="1955800"/>
          <p14:tracePt t="130090" x="6661150" y="1930400"/>
          <p14:tracePt t="130105" x="6686550" y="1905000"/>
          <p14:tracePt t="130121" x="6711950" y="1866900"/>
          <p14:tracePt t="130141" x="6731000" y="1828800"/>
          <p14:tracePt t="130165" x="6750050" y="1803400"/>
          <p14:tracePt t="130178" x="6762750" y="1765300"/>
          <p14:tracePt t="130193" x="6769100" y="1746250"/>
          <p14:tracePt t="130224" x="6769100" y="1727200"/>
          <p14:tracePt t="130245" x="6769100" y="1701800"/>
          <p14:tracePt t="130260" x="6769100" y="1689100"/>
          <p14:tracePt t="130276" x="6756400" y="1663700"/>
          <p14:tracePt t="130298" x="6743700" y="1651000"/>
          <p14:tracePt t="130319" x="6737350" y="1631950"/>
          <p14:tracePt t="130335" x="6718300" y="1612900"/>
          <p14:tracePt t="130351" x="6711950" y="1606550"/>
          <p14:tracePt t="130365" x="6705600" y="1606550"/>
          <p14:tracePt t="130387" x="6667500" y="1581150"/>
          <p14:tracePt t="130403" x="6635750" y="1568450"/>
          <p14:tracePt t="130421" x="6578600" y="1555750"/>
          <p14:tracePt t="130433" x="6515100" y="1536700"/>
          <p14:tracePt t="130440" x="6496050" y="1536700"/>
          <p14:tracePt t="130462" x="6438900" y="1524000"/>
          <p14:tracePt t="130477" x="6362700" y="1504950"/>
          <p14:tracePt t="130492" x="6299200" y="1498600"/>
          <p14:tracePt t="130507" x="6159500" y="1466850"/>
          <p14:tracePt t="130522" x="6096000" y="1460500"/>
          <p14:tracePt t="130543" x="5988050" y="1447800"/>
          <p14:tracePt t="130559" x="5892800" y="1441450"/>
          <p14:tracePt t="130574" x="5778500" y="1435100"/>
          <p14:tracePt t="130589" x="5670550" y="1422400"/>
          <p14:tracePt t="130601" x="5626100" y="1422400"/>
          <p14:tracePt t="130622" x="5556250" y="1416050"/>
          <p14:tracePt t="130635" x="5448300" y="1416050"/>
          <p14:tracePt t="130652" x="5346700" y="1416050"/>
          <p14:tracePt t="130668" x="5226050" y="1409700"/>
          <p14:tracePt t="130687" x="5143500" y="1409700"/>
          <p14:tracePt t="130701" x="5035550" y="1409700"/>
          <p14:tracePt t="130721" x="4953000" y="1409700"/>
          <p14:tracePt t="130735" x="4857750" y="1409700"/>
          <p14:tracePt t="130750" x="4762500" y="1409700"/>
          <p14:tracePt t="130776" x="4616450" y="1409700"/>
          <p14:tracePt t="130790" x="4521200" y="1409700"/>
          <p14:tracePt t="130805" x="4413250" y="1409700"/>
          <p14:tracePt t="130821" x="4324350" y="1409700"/>
          <p14:tracePt t="130838" x="4229100" y="1409700"/>
          <p14:tracePt t="130858" x="4121150" y="1409700"/>
          <p14:tracePt t="130872" x="4025900" y="1416050"/>
          <p14:tracePt t="130888" x="3943350" y="1416050"/>
          <p14:tracePt t="130905" x="3848100" y="1416050"/>
          <p14:tracePt t="130921" x="3765550" y="1428750"/>
          <p14:tracePt t="130935" x="3695700" y="1428750"/>
          <p14:tracePt t="130951" x="3606800" y="1428750"/>
          <p14:tracePt t="130968" x="3543300" y="1428750"/>
          <p14:tracePt t="130984" x="3448050" y="1428750"/>
          <p14:tracePt t="131001" x="3384550" y="1428750"/>
          <p14:tracePt t="131018" x="3295650" y="1422400"/>
          <p14:tracePt t="131034" x="3244850" y="1422400"/>
          <p14:tracePt t="131051" x="3181350" y="1422400"/>
          <p14:tracePt t="131069" x="3117850" y="1422400"/>
          <p14:tracePt t="131088" x="3028950" y="1416050"/>
          <p14:tracePt t="131105" x="2984500" y="1416050"/>
          <p14:tracePt t="131121" x="2933700" y="1416050"/>
          <p14:tracePt t="131140" x="2908300" y="1416050"/>
          <p14:tracePt t="131156" x="2870200" y="1416050"/>
          <p14:tracePt t="131172" x="2844800" y="1416050"/>
          <p14:tracePt t="131187" x="2794000" y="1422400"/>
          <p14:tracePt t="131203" x="2743200" y="1441450"/>
          <p14:tracePt t="131224" x="2686050" y="1447800"/>
          <p14:tracePt t="131234" x="2667000" y="1454150"/>
          <p14:tracePt t="131250" x="2628900" y="1460500"/>
          <p14:tracePt t="131270" x="2584450" y="1466850"/>
          <p14:tracePt t="131285" x="2546350" y="1473200"/>
          <p14:tracePt t="131302" x="2501900" y="1479550"/>
          <p14:tracePt t="131327" x="2489200" y="1492250"/>
          <p14:tracePt t="131342" x="2463800" y="1517650"/>
          <p14:tracePt t="131363" x="2451100" y="1543050"/>
          <p14:tracePt t="131378" x="2444750" y="1562100"/>
          <p14:tracePt t="131386" x="2444750" y="1568450"/>
          <p14:tracePt t="131402" x="2438400" y="1587500"/>
          <p14:tracePt t="131439" x="2438400" y="1600200"/>
          <p14:tracePt t="131453" x="2438400" y="1606550"/>
          <p14:tracePt t="131468" x="2438400" y="1612900"/>
          <p14:tracePt t="131484" x="2438400" y="1619250"/>
          <p14:tracePt t="131498" x="2438400" y="1625600"/>
          <p14:tracePt t="131535" x="2438400" y="1631950"/>
          <p14:tracePt t="131626" x="2444750" y="1638300"/>
          <p14:tracePt t="131640" x="2451100" y="1638300"/>
          <p14:tracePt t="131663" x="2463800" y="1644650"/>
          <p14:tracePt t="131693" x="2470150" y="1644650"/>
          <p14:tracePt t="131715" x="2476500" y="1644650"/>
          <p14:tracePt t="131737" x="2476500" y="1638300"/>
          <p14:tracePt t="131753" x="2482850" y="1631950"/>
          <p14:tracePt t="131784" x="2482850" y="1625600"/>
          <p14:tracePt t="131797" x="2489200" y="1619250"/>
          <p14:tracePt t="131821" x="2495550" y="1619250"/>
          <p14:tracePt t="131850" x="2495550" y="1612900"/>
          <p14:tracePt t="131872" x="2508250" y="1612900"/>
          <p14:tracePt t="131895" x="2514600" y="1606550"/>
          <p14:tracePt t="131924" x="2527300" y="1600200"/>
          <p14:tracePt t="131991" x="2533650" y="1600200"/>
          <p14:tracePt t="132081" x="2540000" y="1600200"/>
          <p14:tracePt t="132147" x="2540000" y="1606550"/>
          <p14:tracePt t="132184" x="2546350" y="1606550"/>
          <p14:tracePt t="132237" x="2546350" y="1612900"/>
          <p14:tracePt t="132393" x="2552700" y="1612900"/>
          <p14:tracePt t="132537" x="2559050" y="1612900"/>
          <p14:tracePt t="132634" x="2559050" y="1606550"/>
          <p14:tracePt t="132692" x="2565400" y="1606550"/>
          <p14:tracePt t="132743" x="2565400" y="1600200"/>
          <p14:tracePt t="132773" x="2571750" y="1600200"/>
          <p14:tracePt t="132870" x="2571750" y="1593850"/>
          <p14:tracePt t="133098" x="2571750" y="1600200"/>
          <p14:tracePt t="133280" x="2578100" y="1593850"/>
          <p14:tracePt t="133340" x="2584450" y="1587500"/>
          <p14:tracePt t="133356" x="2590800" y="1581150"/>
          <p14:tracePt t="133421" x="2597150" y="1574800"/>
          <p14:tracePt t="133437" x="2603500" y="1568450"/>
          <p14:tracePt t="133453" x="2609850" y="1562100"/>
          <p14:tracePt t="133468" x="2609850" y="1555750"/>
          <p14:tracePt t="133482" x="2628900" y="1549400"/>
          <p14:tracePt t="133496" x="2635250" y="1549400"/>
          <p14:tracePt t="133512" x="2673350" y="1536700"/>
          <p14:tracePt t="133536" x="2686050" y="1530350"/>
          <p14:tracePt t="133548" x="2711450" y="1530350"/>
          <p14:tracePt t="133563" x="2724150" y="1530350"/>
          <p14:tracePt t="133577" x="2730500" y="1530350"/>
          <p14:tracePt t="133586" x="2755900" y="1530350"/>
          <p14:tracePt t="133607" x="2768600" y="1530350"/>
          <p14:tracePt t="133622" x="2787650" y="1543050"/>
          <p14:tracePt t="133637" x="2794000" y="1543050"/>
          <p14:tracePt t="133654" x="2806700" y="1555750"/>
          <p14:tracePt t="133670" x="2832100" y="1593850"/>
          <p14:tracePt t="133690" x="2857500" y="1631950"/>
          <p14:tracePt t="133705" x="2901950" y="1689100"/>
          <p14:tracePt t="133720" x="2921000" y="1727200"/>
          <p14:tracePt t="133737" x="2946400" y="1771650"/>
          <p14:tracePt t="133750" x="2965450" y="1797050"/>
          <p14:tracePt t="133767" x="2971800" y="1803400"/>
          <p14:tracePt t="133784" x="2990850" y="1828800"/>
          <p14:tracePt t="133799" x="3022600" y="1873250"/>
          <p14:tracePt t="133817" x="3054350" y="1905000"/>
          <p14:tracePt t="133833" x="3079750" y="1930400"/>
          <p14:tracePt t="133849" x="3124200" y="1981200"/>
          <p14:tracePt t="133866" x="3136900" y="2000250"/>
          <p14:tracePt t="133883" x="3168650" y="2025650"/>
          <p14:tracePt t="133899" x="3200400" y="2057400"/>
          <p14:tracePt t="133923" x="3238500" y="2082800"/>
          <p14:tracePt t="133937" x="3257550" y="2095500"/>
          <p14:tracePt t="133953" x="3289300" y="2114550"/>
          <p14:tracePt t="133968" x="3321050" y="2127250"/>
          <p14:tracePt t="133988" x="3352800" y="2146300"/>
          <p14:tracePt t="134005" x="3409950" y="2165350"/>
          <p14:tracePt t="134020" x="3454400" y="2184400"/>
          <p14:tracePt t="134037" x="3505200" y="2197100"/>
          <p14:tracePt t="134064" x="3562350" y="2209800"/>
          <p14:tracePt t="134079" x="3613150" y="2216150"/>
          <p14:tracePt t="134094" x="3670300" y="2235200"/>
          <p14:tracePt t="134107" x="3727450" y="2241550"/>
          <p14:tracePt t="134130" x="3778250" y="2260600"/>
          <p14:tracePt t="134146" x="3835400" y="2266950"/>
          <p14:tracePt t="134161" x="3911600" y="2273300"/>
          <p14:tracePt t="134175" x="3962400" y="2273300"/>
          <p14:tracePt t="134190" x="4019550" y="2279650"/>
          <p14:tracePt t="134222" x="4095750" y="2292350"/>
          <p14:tracePt t="134236" x="4146550" y="2292350"/>
          <p14:tracePt t="134250" x="4210050" y="2298700"/>
          <p14:tracePt t="134265" x="4260850" y="2298700"/>
          <p14:tracePt t="134289" x="4318000" y="2298700"/>
          <p14:tracePt t="134304" x="4368800" y="2305050"/>
          <p14:tracePt t="134319" x="4432300" y="2305050"/>
          <p14:tracePt t="134333" x="4489450" y="2305050"/>
          <p14:tracePt t="134355" x="4540250" y="2305050"/>
          <p14:tracePt t="134363" x="4597400" y="2305050"/>
          <p14:tracePt t="134392" x="4635500" y="2305050"/>
          <p14:tracePt t="134408" x="4679950" y="2305050"/>
          <p14:tracePt t="134429" x="4730750" y="2305050"/>
          <p14:tracePt t="134438" x="4775200" y="2305050"/>
          <p14:tracePt t="134459" x="4826000" y="2305050"/>
          <p14:tracePt t="134474" x="4883150" y="2305050"/>
          <p14:tracePt t="134489" x="4933950" y="2305050"/>
          <p14:tracePt t="134505" x="4997450" y="2305050"/>
          <p14:tracePt t="134527" x="5054600" y="2305050"/>
          <p14:tracePt t="134539" x="5073650" y="2305050"/>
          <p14:tracePt t="134552" x="5118100" y="2305050"/>
          <p14:tracePt t="134568" x="5149850" y="2305050"/>
          <p14:tracePt t="134584" x="5200650" y="2305050"/>
          <p14:tracePt t="134603" x="5270500" y="2298700"/>
          <p14:tracePt t="134619" x="5321300" y="2298700"/>
          <p14:tracePt t="134634" x="5372100" y="2298700"/>
          <p14:tracePt t="134657" x="5416550" y="2298700"/>
          <p14:tracePt t="134669" x="5461000" y="2292350"/>
          <p14:tracePt t="134684" x="5486400" y="2292350"/>
          <p14:tracePt t="134701" x="5518150" y="2292350"/>
          <p14:tracePt t="134718" x="5562600" y="2292350"/>
          <p14:tracePt t="134736" x="5594350" y="2286000"/>
          <p14:tracePt t="134769" x="5638800" y="2286000"/>
          <p14:tracePt t="134787" x="5727700" y="2286000"/>
          <p14:tracePt t="134802" x="5772150" y="2279650"/>
          <p14:tracePt t="134836" x="5784850" y="2279650"/>
          <p14:tracePt t="134852" x="5848350" y="2273300"/>
          <p14:tracePt t="134868" x="5861050" y="2266950"/>
          <p14:tracePt t="134885" x="5911850" y="2266950"/>
          <p14:tracePt t="134902" x="5956300" y="2260600"/>
          <p14:tracePt t="134919" x="6007100" y="2260600"/>
          <p14:tracePt t="134934" x="6026150" y="2254250"/>
          <p14:tracePt t="134952" x="6051550" y="2254250"/>
          <p14:tracePt t="134969" x="6064250" y="2247900"/>
          <p14:tracePt t="134986" x="6096000" y="2241550"/>
          <p14:tracePt t="135002" x="6159500" y="2216150"/>
          <p14:tracePt t="135019" x="6191250" y="2209800"/>
          <p14:tracePt t="135040" x="6235700" y="2203450"/>
          <p14:tracePt t="135055" x="6280150" y="2190750"/>
          <p14:tracePt t="135073" x="6299200" y="2184400"/>
          <p14:tracePt t="135088" x="6330950" y="2178050"/>
          <p14:tracePt t="135109" x="6362700" y="2171700"/>
          <p14:tracePt t="135123" x="6400800" y="2159000"/>
          <p14:tracePt t="135138" x="6438900" y="2139950"/>
          <p14:tracePt t="135154" x="6470650" y="2133600"/>
          <p14:tracePt t="135169" x="6483350" y="2127250"/>
          <p14:tracePt t="135185" x="6515100" y="2120900"/>
          <p14:tracePt t="135202" x="6546850" y="2114550"/>
          <p14:tracePt t="135217" x="6584950" y="2101850"/>
          <p14:tracePt t="135234" x="6616700" y="2095500"/>
          <p14:tracePt t="135252" x="6629400" y="2089150"/>
          <p14:tracePt t="135268" x="6648450" y="2082800"/>
          <p14:tracePt t="135286" x="6654800" y="2082800"/>
          <p14:tracePt t="135301" x="6654800" y="2076450"/>
          <p14:tracePt t="135332" x="6667500" y="2070100"/>
          <p14:tracePt t="135354" x="6673850" y="2057400"/>
          <p14:tracePt t="135371" x="6673850" y="2051050"/>
          <p14:tracePt t="135387" x="6673850" y="2044700"/>
          <p14:tracePt t="135406" x="6680200" y="2032000"/>
          <p14:tracePt t="135421" x="6686550" y="2025650"/>
          <p14:tracePt t="135450" x="6686550" y="2006600"/>
          <p14:tracePt t="135466" x="6692900" y="1993900"/>
          <p14:tracePt t="135496" x="6692900" y="1987550"/>
          <p14:tracePt t="135511" x="6692900" y="1968500"/>
          <p14:tracePt t="135525" x="6692900" y="1955800"/>
          <p14:tracePt t="135540" x="6692900" y="1943100"/>
          <p14:tracePt t="135563" x="6686550" y="1924050"/>
          <p14:tracePt t="135577" x="6686550" y="1917700"/>
          <p14:tracePt t="135592" x="6680200" y="1905000"/>
          <p14:tracePt t="135630" x="6680200" y="1892300"/>
          <p14:tracePt t="135653" x="6680200" y="1885950"/>
          <p14:tracePt t="135669" x="6673850" y="1879600"/>
          <p14:tracePt t="135682" x="6667500" y="1854200"/>
          <p14:tracePt t="135704" x="6661150" y="1841500"/>
          <p14:tracePt t="135720" x="6654800" y="1822450"/>
          <p14:tracePt t="135736" x="6642100" y="1803400"/>
          <p14:tracePt t="135749" x="6635750" y="1790700"/>
          <p14:tracePt t="135764" x="6623050" y="1765300"/>
          <p14:tracePt t="135794" x="6616700" y="1752600"/>
          <p14:tracePt t="135809" x="6604000" y="1746250"/>
          <p14:tracePt t="135824" x="6591300" y="1727200"/>
          <p14:tracePt t="135840" x="6584950" y="1714500"/>
          <p14:tracePt t="135862" x="6572250" y="1701800"/>
          <p14:tracePt t="135876" x="6559550" y="1695450"/>
          <p14:tracePt t="135891" x="6553200" y="1695450"/>
          <p14:tracePt t="135905" x="6534150" y="1682750"/>
          <p14:tracePt t="135928" x="6521450" y="1682750"/>
          <p14:tracePt t="135944" x="6515100" y="1676400"/>
          <p14:tracePt t="135952" x="6508750" y="1676400"/>
          <p14:tracePt t="135968" x="6483350" y="1670050"/>
          <p14:tracePt t="135984" x="6457950" y="1663700"/>
          <p14:tracePt t="136005" x="6419850" y="1663700"/>
          <p14:tracePt t="136022" x="6400800" y="1657350"/>
          <p14:tracePt t="136038" x="6388100" y="1657350"/>
          <p14:tracePt t="136052" x="6350000" y="1657350"/>
          <p14:tracePt t="136067" x="6292850" y="1651000"/>
          <p14:tracePt t="136089" x="6248400" y="1651000"/>
          <p14:tracePt t="136103" x="6197600" y="1651000"/>
          <p14:tracePt t="136119" x="6165850" y="1651000"/>
          <p14:tracePt t="136136" x="6057900" y="1644650"/>
          <p14:tracePt t="136168" x="5994400" y="1644650"/>
          <p14:tracePt t="136184" x="5937250" y="1644650"/>
          <p14:tracePt t="136202" x="5842000" y="1638300"/>
          <p14:tracePt t="136218" x="5746750" y="1638300"/>
          <p14:tracePt t="136234" x="5670550" y="1625600"/>
          <p14:tracePt t="136251" x="5581650" y="1625600"/>
          <p14:tracePt t="136268" x="5461000" y="1625600"/>
          <p14:tracePt t="136285" x="5365750" y="1625600"/>
          <p14:tracePt t="136302" x="5283200" y="1625600"/>
          <p14:tracePt t="136318" x="5187950" y="1625600"/>
          <p14:tracePt t="136334" x="5105400" y="1625600"/>
          <p14:tracePt t="136351" x="5016500" y="1619250"/>
          <p14:tracePt t="136367" x="4933950" y="1619250"/>
          <p14:tracePt t="136385" x="4870450" y="1619250"/>
          <p14:tracePt t="136402" x="4787900" y="1612900"/>
          <p14:tracePt t="136420" x="4679950" y="1612900"/>
          <p14:tracePt t="136435" x="4584700" y="1600200"/>
          <p14:tracePt t="136451" x="4495800" y="1593850"/>
          <p14:tracePt t="136485" x="4425950" y="1587500"/>
          <p14:tracePt t="136503" x="4241800" y="1574800"/>
          <p14:tracePt t="136535" x="4083050" y="1555750"/>
          <p14:tracePt t="136555" x="4000500" y="1555750"/>
          <p14:tracePt t="136573" x="3911600" y="1549400"/>
          <p14:tracePt t="136585" x="3829050" y="1543050"/>
          <p14:tracePt t="136602" x="3797300" y="1543050"/>
          <p14:tracePt t="136618" x="3727450" y="1536700"/>
          <p14:tracePt t="136633" x="3644900" y="1536700"/>
          <p14:tracePt t="136651" x="3575050" y="1536700"/>
          <p14:tracePt t="136667" x="3530600" y="1536700"/>
          <p14:tracePt t="136684" x="3467100" y="1536700"/>
          <p14:tracePt t="136701" x="3403600" y="1536700"/>
          <p14:tracePt t="136717" x="3340100" y="1536700"/>
          <p14:tracePt t="136735" x="3219450" y="1536700"/>
          <p14:tracePt t="136752" x="3168650" y="1536700"/>
          <p14:tracePt t="136787" x="3079750" y="1536700"/>
          <p14:tracePt t="136801" x="3016250" y="1536700"/>
          <p14:tracePt t="136818" x="2952750" y="1543050"/>
          <p14:tracePt t="136836" x="2914650" y="1549400"/>
          <p14:tracePt t="136852" x="2851150" y="1555750"/>
          <p14:tracePt t="136870" x="2806700" y="1574800"/>
          <p14:tracePt t="136885" x="2749550" y="1581150"/>
          <p14:tracePt t="136902" x="2736850" y="1587500"/>
          <p14:tracePt t="136918" x="2686050" y="1600200"/>
          <p14:tracePt t="136935" x="2660650" y="1606550"/>
          <p14:tracePt t="136950" x="2616200" y="1619250"/>
          <p14:tracePt t="136966" x="2597150" y="1631950"/>
          <p14:tracePt t="136982" x="2578100" y="1644650"/>
          <p14:tracePt t="137008" x="2565400" y="1657350"/>
          <p14:tracePt t="137024" x="2565400" y="1663700"/>
          <p14:tracePt t="137069" x="2565400" y="1670050"/>
          <p14:tracePt t="137084" x="2565400" y="1676400"/>
          <p14:tracePt t="137099" x="2571750" y="1689100"/>
          <p14:tracePt t="137114" x="2584450" y="1701800"/>
          <p14:tracePt t="137136" x="2590800" y="1720850"/>
          <p14:tracePt t="137152" x="2597150" y="1739900"/>
          <p14:tracePt t="137167" x="2616200" y="1752600"/>
          <p14:tracePt t="137181" x="2628900" y="1758950"/>
          <p14:tracePt t="137204" x="2647950" y="1778000"/>
          <p14:tracePt t="137227" x="2660650" y="1797050"/>
          <p14:tracePt t="137240" x="2679700" y="1809750"/>
          <p14:tracePt t="137255" x="2692400" y="1816100"/>
          <p14:tracePt t="137277" x="2717800" y="1835150"/>
          <p14:tracePt t="137293" x="2730500" y="1841500"/>
          <p14:tracePt t="137307" x="2762250" y="1854200"/>
          <p14:tracePt t="137323" x="2774950" y="1860550"/>
          <p14:tracePt t="137338" x="2787650" y="1866900"/>
          <p14:tracePt t="137360" x="2800350" y="1873250"/>
          <p14:tracePt t="137382" x="2813050" y="1873250"/>
          <p14:tracePt t="137397" x="2838450" y="1873250"/>
          <p14:tracePt t="137413" x="2851150" y="1866900"/>
          <p14:tracePt t="137435" x="2863850" y="1866900"/>
          <p14:tracePt t="137449" x="2889250" y="1860550"/>
          <p14:tracePt t="137464" x="2921000" y="1847850"/>
          <p14:tracePt t="137480" x="2933700" y="1847850"/>
          <p14:tracePt t="137503" x="2959100" y="1841500"/>
          <p14:tracePt t="137519" x="2965450" y="1835150"/>
          <p14:tracePt t="137525" x="2971800" y="1835150"/>
          <p14:tracePt t="137541" x="2990850" y="1835150"/>
          <p14:tracePt t="137554" x="2997200" y="1835150"/>
          <p14:tracePt t="137696" x="2997200" y="1828800"/>
          <p14:tracePt t="137748" x="3003550" y="1828800"/>
          <p14:tracePt t="137763" x="3016250" y="1822450"/>
          <p14:tracePt t="137778" x="3022600" y="1822450"/>
          <p14:tracePt t="137802" x="3035300" y="1816100"/>
          <p14:tracePt t="137815" x="3041650" y="1816100"/>
          <p14:tracePt t="137830" x="3054350" y="1816100"/>
          <p14:tracePt t="137838" x="3067050" y="1816100"/>
          <p14:tracePt t="137856" x="3073400" y="1816100"/>
          <p14:tracePt t="137874" x="3079750" y="1816100"/>
          <p14:tracePt t="137889" x="3086100" y="1816100"/>
          <p14:tracePt t="137904" x="3092450" y="1816100"/>
          <p14:tracePt t="137921" x="3105150" y="1816100"/>
          <p14:tracePt t="137937" x="3111500" y="1816100"/>
          <p14:tracePt t="137956" x="3124200" y="1816100"/>
          <p14:tracePt t="137972" x="3130550" y="1816100"/>
          <p14:tracePt t="137989" x="3136900" y="1816100"/>
          <p14:tracePt t="138000" x="3143250" y="1816100"/>
          <p14:tracePt t="138017" x="3149600" y="1816100"/>
          <p14:tracePt t="138037" x="3155950" y="1816100"/>
          <p14:tracePt t="138075" x="3162300" y="1816100"/>
          <p14:tracePt t="138129" x="3168650" y="1816100"/>
          <p14:tracePt t="138255" x="3175000" y="1816100"/>
          <p14:tracePt t="138285" x="3181350" y="1816100"/>
          <p14:tracePt t="138329" x="3206750" y="1816100"/>
          <p14:tracePt t="138343" x="3225800" y="1822450"/>
          <p14:tracePt t="138359" x="3251200" y="1828800"/>
          <p14:tracePt t="138374" x="3295650" y="1828800"/>
          <p14:tracePt t="138397" x="3340100" y="1835150"/>
          <p14:tracePt t="138406" x="3390900" y="1835150"/>
          <p14:tracePt t="138427" x="3435350" y="1835150"/>
          <p14:tracePt t="138441" x="3498850" y="1841500"/>
          <p14:tracePt t="138456" x="3536950" y="1841500"/>
          <p14:tracePt t="138471" x="3549650" y="1841500"/>
          <p14:tracePt t="138484" x="3606800" y="1841500"/>
          <p14:tracePt t="138503" x="3663950" y="1841500"/>
          <p14:tracePt t="138519" x="3714750" y="1847850"/>
          <p14:tracePt t="138533" x="3771900" y="1860550"/>
          <p14:tracePt t="138550" x="3822700" y="1860550"/>
          <p14:tracePt t="138571" x="3879850" y="1866900"/>
          <p14:tracePt t="138586" x="3956050" y="1873250"/>
          <p14:tracePt t="138600" x="4006850" y="1879600"/>
          <p14:tracePt t="138628" x="4102100" y="1892300"/>
          <p14:tracePt t="138642" x="4191000" y="1905000"/>
          <p14:tracePt t="138657" x="4260850" y="1924050"/>
          <p14:tracePt t="138672" x="4337050" y="1936750"/>
          <p14:tracePt t="138695" x="4406900" y="1949450"/>
          <p14:tracePt t="138704" x="4464050" y="1962150"/>
          <p14:tracePt t="138726" x="4521200" y="1968500"/>
          <p14:tracePt t="138739" x="4572000" y="1981200"/>
          <p14:tracePt t="138755" x="4610100" y="1987550"/>
          <p14:tracePt t="138801" x="4629150" y="1993900"/>
          <p14:tracePt t="138813" x="4648200" y="2000250"/>
          <p14:tracePt t="138828" x="4679950" y="2012950"/>
          <p14:tracePt t="138844" x="4711700" y="2019300"/>
          <p14:tracePt t="138866" x="4768850" y="2032000"/>
          <p14:tracePt t="138881" x="4826000" y="2051050"/>
          <p14:tracePt t="138896" x="4876800" y="2057400"/>
          <p14:tracePt t="138911" x="4940300" y="2063750"/>
          <p14:tracePt t="138937" x="4997450" y="2070100"/>
          <p14:tracePt t="138942" x="5041900" y="2070100"/>
          <p14:tracePt t="138956" x="5105400" y="2082800"/>
          <p14:tracePt t="138971" x="5168900" y="2089150"/>
          <p14:tracePt t="138988" x="5232400" y="2089150"/>
          <p14:tracePt t="139007" x="5289550" y="2089150"/>
          <p14:tracePt t="139022" x="5340350" y="2089150"/>
          <p14:tracePt t="139040" x="5391150" y="2089150"/>
          <p14:tracePt t="139056" x="5448300" y="2089150"/>
          <p14:tracePt t="139075" x="5511800" y="2089150"/>
          <p14:tracePt t="139091" x="5537200" y="2089150"/>
          <p14:tracePt t="139100" x="5556250" y="2089150"/>
          <p14:tracePt t="139118" x="5600700" y="2089150"/>
          <p14:tracePt t="139134" x="5613400" y="2089150"/>
          <p14:tracePt t="139151" x="5638800" y="2089150"/>
          <p14:tracePt t="139169" x="5676900" y="2082800"/>
          <p14:tracePt t="139183" x="5689600" y="2076450"/>
          <p14:tracePt t="139200" x="5727700" y="2063750"/>
          <p14:tracePt t="139217" x="5759450" y="2051050"/>
          <p14:tracePt t="139233" x="5797550" y="2044700"/>
          <p14:tracePt t="139250" x="5829300" y="2025650"/>
          <p14:tracePt t="139268" x="5873750" y="2012950"/>
          <p14:tracePt t="139284" x="5899150" y="2006600"/>
          <p14:tracePt t="139317" x="5943600" y="2000250"/>
          <p14:tracePt t="139335" x="6013450" y="1987550"/>
          <p14:tracePt t="139351" x="6026150" y="1981200"/>
          <p14:tracePt t="139385" x="6070600" y="1974850"/>
          <p14:tracePt t="139401" x="6089650" y="1974850"/>
          <p14:tracePt t="139418" x="6108700" y="1968500"/>
          <p14:tracePt t="139434" x="6121400" y="1962150"/>
          <p14:tracePt t="139451" x="6159500" y="1955800"/>
          <p14:tracePt t="139469" x="6178550" y="1955800"/>
          <p14:tracePt t="139485" x="6210300" y="1949450"/>
          <p14:tracePt t="139501" x="6235700" y="1943100"/>
          <p14:tracePt t="139517" x="6254750" y="1943100"/>
          <p14:tracePt t="139534" x="6286500" y="1936750"/>
          <p14:tracePt t="139551" x="6299200" y="1936750"/>
          <p14:tracePt t="139568" x="6330950" y="1930400"/>
          <p14:tracePt t="139584" x="6343650" y="1930400"/>
          <p14:tracePt t="139620" x="6356350" y="1930400"/>
          <p14:tracePt t="139671" x="6362700" y="1930400"/>
          <p14:tracePt t="139701" x="6362700" y="1924050"/>
          <p14:tracePt t="139716" x="6369050" y="1924050"/>
          <p14:tracePt t="139724" x="6369050" y="1917700"/>
          <p14:tracePt t="139748" x="6369050" y="1911350"/>
          <p14:tracePt t="139761" x="6375400" y="1905000"/>
          <p14:tracePt t="139776" x="6375400" y="1898650"/>
          <p14:tracePt t="139827" x="6375400" y="1892300"/>
          <p14:tracePt t="139842" x="6375400" y="1873250"/>
          <p14:tracePt t="139858" x="6375400" y="1854200"/>
          <p14:tracePt t="139872" x="6375400" y="1847850"/>
          <p14:tracePt t="139903" x="6375400" y="1822450"/>
          <p14:tracePt t="139919" x="6375400" y="1816100"/>
          <p14:tracePt t="139932" x="6375400" y="1803400"/>
          <p14:tracePt t="139948" x="6375400" y="1797050"/>
          <p14:tracePt t="140053" x="6375400" y="1790700"/>
          <p14:tracePt t="140089" x="6375400" y="1784350"/>
          <p14:tracePt t="140154" x="6375400" y="1771650"/>
          <p14:tracePt t="140208" x="6375400" y="1765300"/>
          <p14:tracePt t="140312" x="6375400" y="1758950"/>
          <p14:tracePt t="140326" x="6375400" y="1752600"/>
          <p14:tracePt t="140372" x="6375400" y="1739900"/>
          <p14:tracePt t="140387" x="6375400" y="1733550"/>
          <p14:tracePt t="140403" x="6375400" y="1727200"/>
          <p14:tracePt t="140439" x="6375400" y="1720850"/>
          <p14:tracePt t="140491" x="6375400" y="1714500"/>
          <p14:tracePt t="140502" x="6375400" y="1701800"/>
          <p14:tracePt t="140530" x="6375400" y="1689100"/>
          <p14:tracePt t="140544" x="6375400" y="1682750"/>
          <p14:tracePt t="140566" x="6375400" y="1670050"/>
          <p14:tracePt t="140574" x="6375400" y="1663700"/>
          <p14:tracePt t="140596" x="6375400" y="1657350"/>
          <p14:tracePt t="140610" x="6375400" y="1644650"/>
          <p14:tracePt t="140663" x="6375400" y="1638300"/>
          <p14:tracePt t="140678" x="6375400" y="1625600"/>
          <p14:tracePt t="140737" x="6369050" y="1625600"/>
          <p14:tracePt t="140753" x="6369050" y="1619250"/>
          <p14:tracePt t="140767" x="6356350" y="1612900"/>
          <p14:tracePt t="140788" x="6330950" y="1600200"/>
          <p14:tracePt t="140796" x="6299200" y="1587500"/>
          <p14:tracePt t="140811" x="6292850" y="1587500"/>
          <p14:tracePt t="140826" x="6261100" y="1574800"/>
          <p14:tracePt t="140841" x="6229350" y="1568450"/>
          <p14:tracePt t="140863" x="6165850" y="1549400"/>
          <p14:tracePt t="140871" x="6108700" y="1543050"/>
          <p14:tracePt t="140893" x="6045200" y="1536700"/>
          <p14:tracePt t="140908" x="5969000" y="1524000"/>
          <p14:tracePt t="140923" x="5911850" y="1524000"/>
          <p14:tracePt t="140938" x="5861050" y="1517650"/>
          <p14:tracePt t="140960" x="5797550" y="1517650"/>
          <p14:tracePt t="140974" x="5715000" y="1517650"/>
          <p14:tracePt t="140985" x="5689600" y="1517650"/>
          <p14:tracePt t="140999" x="5632450" y="1517650"/>
          <p14:tracePt t="141019" x="5568950" y="1517650"/>
          <p14:tracePt t="141036" x="5505450" y="1517650"/>
          <p14:tracePt t="141054" x="5441950" y="1517650"/>
          <p14:tracePt t="141065" x="5378450" y="1517650"/>
          <p14:tracePt t="141082" x="5283200" y="1517650"/>
          <p14:tracePt t="141102" x="5194300" y="1517650"/>
          <p14:tracePt t="141118" x="5099050" y="1517650"/>
          <p14:tracePt t="141133" x="5016500" y="1517650"/>
          <p14:tracePt t="141148" x="4933950" y="1517650"/>
          <p14:tracePt t="141165" x="4895850" y="1524000"/>
          <p14:tracePt t="141182" x="4826000" y="1524000"/>
          <p14:tracePt t="141201" x="4749800" y="1524000"/>
          <p14:tracePt t="141217" x="4667250" y="1524000"/>
          <p14:tracePt t="141235" x="4591050" y="1524000"/>
          <p14:tracePt t="141251" x="4514850" y="1536700"/>
          <p14:tracePt t="141267" x="4432300" y="1536700"/>
          <p14:tracePt t="141284" x="4356100" y="1536700"/>
          <p14:tracePt t="141300" x="4260850" y="1543050"/>
          <p14:tracePt t="141318" x="4171950" y="1543050"/>
          <p14:tracePt t="141334" x="4095750" y="1543050"/>
          <p14:tracePt t="141351" x="4025900" y="1549400"/>
          <p14:tracePt t="141367" x="3937000" y="1549400"/>
          <p14:tracePt t="141385" x="3854450" y="1549400"/>
          <p14:tracePt t="141403" x="3790950" y="1562100"/>
          <p14:tracePt t="141419" x="3727450" y="1568450"/>
          <p14:tracePt t="141434" x="3663950" y="1568450"/>
          <p14:tracePt t="141450" x="3594100" y="1568450"/>
          <p14:tracePt t="141475" x="3543300" y="1568450"/>
          <p14:tracePt t="141491" x="3492500" y="1568450"/>
          <p14:tracePt t="141505" x="3435350" y="1568450"/>
          <p14:tracePt t="141521" x="3390900" y="1568450"/>
          <p14:tracePt t="141543" x="3340100" y="1568450"/>
          <p14:tracePt t="141557" x="3289300" y="1568450"/>
          <p14:tracePt t="141572" x="3251200" y="1568450"/>
          <p14:tracePt t="141588" x="3200400" y="1568450"/>
          <p14:tracePt t="141605" x="3155950" y="1568450"/>
          <p14:tracePt t="141617" x="3130550" y="1568450"/>
          <p14:tracePt t="141635" x="3086100" y="1568450"/>
          <p14:tracePt t="141651" x="3041650" y="1568450"/>
          <p14:tracePt t="141667" x="2990850" y="1568450"/>
          <p14:tracePt t="141683" x="2952750" y="1568450"/>
          <p14:tracePt t="141700" x="2901950" y="1568450"/>
          <p14:tracePt t="141718" x="2851150" y="1568450"/>
          <p14:tracePt t="141733" x="2787650" y="1568450"/>
          <p14:tracePt t="141751" x="2762250" y="1568450"/>
          <p14:tracePt t="141768" x="2736850" y="1568450"/>
          <p14:tracePt t="141789" x="2679700" y="1568450"/>
          <p14:tracePt t="141804" x="2654300" y="1568450"/>
          <p14:tracePt t="141821" x="2628900" y="1568450"/>
          <p14:tracePt t="141841" x="2616200" y="1568450"/>
          <p14:tracePt t="141856" x="2603500" y="1568450"/>
          <p14:tracePt t="141871" x="2597150" y="1568450"/>
          <p14:tracePt t="141887" x="2597150" y="1574800"/>
          <p14:tracePt t="141937" x="2590800" y="1574800"/>
          <p14:tracePt t="141960" x="2584450" y="1587500"/>
          <p14:tracePt t="141975" x="2578100" y="1600200"/>
          <p14:tracePt t="141997" x="2571750" y="1606550"/>
          <p14:tracePt t="142012" x="2571750" y="1625600"/>
          <p14:tracePt t="142027" x="2565400" y="1651000"/>
          <p14:tracePt t="142042" x="2565400" y="1657350"/>
          <p14:tracePt t="142065" x="2565400" y="1670050"/>
          <p14:tracePt t="142078" x="2565400" y="1689100"/>
          <p14:tracePt t="142092" x="2565400" y="1701800"/>
          <p14:tracePt t="142101" x="2565400" y="1708150"/>
          <p14:tracePt t="142117" x="2565400" y="1720850"/>
          <p14:tracePt t="142137" x="2565400" y="1727200"/>
          <p14:tracePt t="142153" x="2565400" y="1746250"/>
          <p14:tracePt t="142168" x="2565400" y="1765300"/>
          <p14:tracePt t="142185" x="2571750" y="1771650"/>
          <p14:tracePt t="142199" x="2584450" y="1784350"/>
          <p14:tracePt t="142250" x="2584450" y="1790700"/>
          <p14:tracePt t="142273" x="2597150" y="1797050"/>
          <p14:tracePt t="142362" x="2609850" y="1797050"/>
          <p14:tracePt t="142378" x="2628900" y="1809750"/>
          <p14:tracePt t="142392" x="2635250" y="1816100"/>
          <p14:tracePt t="142401" x="2641600" y="1816100"/>
          <p14:tracePt t="142418" x="2654300" y="1828800"/>
          <p14:tracePt t="142438" x="2667000" y="1835150"/>
          <p14:tracePt t="142454" x="2686050" y="1847850"/>
          <p14:tracePt t="142470" x="2711450" y="1854200"/>
          <p14:tracePt t="142485" x="2724150" y="1860550"/>
          <p14:tracePt t="142502" x="2749550" y="1866900"/>
          <p14:tracePt t="142521" x="2794000" y="1873250"/>
          <p14:tracePt t="142538" x="2851150" y="1892300"/>
          <p14:tracePt t="142551" x="2889250" y="1892300"/>
          <p14:tracePt t="142568" x="2908300" y="1892300"/>
          <p14:tracePt t="142583" x="2959100" y="1898650"/>
          <p14:tracePt t="142600" x="3022600" y="1905000"/>
          <p14:tracePt t="142617" x="3079750" y="1917700"/>
          <p14:tracePt t="142634" x="3130550" y="1917700"/>
          <p14:tracePt t="142651" x="3187700" y="1924050"/>
          <p14:tracePt t="142668" x="3225800" y="1924050"/>
          <p14:tracePt t="142684" x="3282950" y="1924050"/>
          <p14:tracePt t="142700" x="3346450" y="1930400"/>
          <p14:tracePt t="142717" x="3441700" y="1930400"/>
          <p14:tracePt t="142735" x="3492500" y="1936750"/>
          <p14:tracePt t="142753" x="3556000" y="1936750"/>
          <p14:tracePt t="142768" x="3613150" y="1936750"/>
          <p14:tracePt t="142784" x="3676650" y="1936750"/>
          <p14:tracePt t="142800" x="3727450" y="1936750"/>
          <p14:tracePt t="142821" x="3784600" y="1943100"/>
          <p14:tracePt t="142835" x="3848100" y="1943100"/>
          <p14:tracePt t="142850" x="3930650" y="1943100"/>
          <p14:tracePt t="142867" x="3994150" y="1943100"/>
          <p14:tracePt t="142885" x="4070350" y="1955800"/>
          <p14:tracePt t="142899" x="4133850" y="1962150"/>
          <p14:tracePt t="142917" x="4241800" y="1968500"/>
          <p14:tracePt t="142934" x="4324350" y="1981200"/>
          <p14:tracePt t="142950" x="4419600" y="1987550"/>
          <p14:tracePt t="142968" x="4578350" y="1987550"/>
          <p14:tracePt t="143001" x="4667250" y="1993900"/>
          <p14:tracePt t="143018" x="4819650" y="1993900"/>
          <p14:tracePt t="143035" x="4857750" y="1993900"/>
          <p14:tracePt t="143051" x="4927600" y="1993900"/>
          <p14:tracePt t="143067" x="4984750" y="1993900"/>
          <p14:tracePt t="143084" x="5086350" y="1993900"/>
          <p14:tracePt t="143099" x="5162550" y="1993900"/>
          <p14:tracePt t="143117" x="5245100" y="1993900"/>
          <p14:tracePt t="143134" x="5321300" y="1993900"/>
          <p14:tracePt t="143150" x="5391150" y="1993900"/>
          <p14:tracePt t="143166" x="5480050" y="1993900"/>
          <p14:tracePt t="143192" x="5588000" y="1993900"/>
          <p14:tracePt t="143205" x="5657850" y="1993900"/>
          <p14:tracePt t="143221" x="5746750" y="1993900"/>
          <p14:tracePt t="143237" x="5816600" y="1993900"/>
          <p14:tracePt t="143253" x="5905500" y="1987550"/>
          <p14:tracePt t="143268" x="5975350" y="1987550"/>
          <p14:tracePt t="143288" x="6051550" y="1987550"/>
          <p14:tracePt t="143303" x="6102350" y="1987550"/>
          <p14:tracePt t="143321" x="6146800" y="1981200"/>
          <p14:tracePt t="143335" x="6216650" y="1968500"/>
          <p14:tracePt t="143351" x="6229350" y="1968500"/>
          <p14:tracePt t="143366" x="6280150" y="1962150"/>
          <p14:tracePt t="143384" x="6305550" y="1962150"/>
          <p14:tracePt t="143401" x="6343650" y="1962150"/>
          <p14:tracePt t="143416" x="6369050" y="1962150"/>
          <p14:tracePt t="143434" x="6419850" y="1955800"/>
          <p14:tracePt t="143450" x="6438900" y="1955800"/>
          <p14:tracePt t="143467" x="6438900" y="1949450"/>
          <p14:tracePt t="143483" x="6457950" y="1949450"/>
          <p14:tracePt t="143510" x="6464300" y="1943100"/>
          <p14:tracePt t="143537" x="6470650" y="1924050"/>
          <p14:tracePt t="143549" x="6470650" y="1917700"/>
          <p14:tracePt t="143570" x="6483350" y="1892300"/>
          <p14:tracePt t="143586" x="6489700" y="1873250"/>
          <p14:tracePt t="143602" x="6496050" y="1841500"/>
          <p14:tracePt t="143615" x="6502400" y="1816100"/>
          <p14:tracePt t="143637" x="6502400" y="1797050"/>
          <p14:tracePt t="143653" x="6508750" y="1778000"/>
          <p14:tracePt t="143660" x="6508750" y="1771650"/>
          <p14:tracePt t="143675" x="6508750" y="1752600"/>
          <p14:tracePt t="143691" x="6508750" y="1733550"/>
          <p14:tracePt t="143706" x="6502400" y="1708150"/>
          <p14:tracePt t="143728" x="6496050" y="1689100"/>
          <p14:tracePt t="143742" x="6489700" y="1676400"/>
          <p14:tracePt t="143759" x="6483350" y="1670050"/>
          <p14:tracePt t="143773" x="6477000" y="1657350"/>
          <p14:tracePt t="143796" x="6445250" y="1644650"/>
          <p14:tracePt t="143810" x="6413500" y="1631950"/>
          <p14:tracePt t="143820" x="6400800" y="1625600"/>
          <p14:tracePt t="143834" x="6375400" y="1612900"/>
          <p14:tracePt t="143850" x="6330950" y="1600200"/>
          <p14:tracePt t="143870" x="6273800" y="1587500"/>
          <p14:tracePt t="143888" x="6210300" y="1574800"/>
          <p14:tracePt t="143900" x="6134100" y="1555750"/>
          <p14:tracePt t="143917" x="6057900" y="1530350"/>
          <p14:tracePt t="143937" x="5956300" y="1524000"/>
          <p14:tracePt t="143954" x="5861050" y="1504950"/>
          <p14:tracePt t="143968" x="5759450" y="1485900"/>
          <p14:tracePt t="143984" x="5721350" y="1479550"/>
          <p14:tracePt t="144000" x="5613400" y="1473200"/>
          <p14:tracePt t="144017" x="5511800" y="1460500"/>
          <p14:tracePt t="144033" x="5397500" y="1454150"/>
          <p14:tracePt t="144050" x="5276850" y="1441450"/>
          <p14:tracePt t="144068" x="5130800" y="1435100"/>
          <p14:tracePt t="144083" x="5016500" y="1435100"/>
          <p14:tracePt t="144100" x="4902200" y="1435100"/>
          <p14:tracePt t="144117" x="4743450" y="1435100"/>
          <p14:tracePt t="144134" x="4572000" y="1422400"/>
          <p14:tracePt t="144150" x="4445000" y="1422400"/>
          <p14:tracePt t="144168" x="4305300" y="1428750"/>
          <p14:tracePt t="144184" x="4191000" y="1428750"/>
          <p14:tracePt t="144200" x="4064000" y="1428750"/>
          <p14:tracePt t="144217" x="3968750" y="1435100"/>
          <p14:tracePt t="144236" x="3854450" y="1447800"/>
          <p14:tracePt t="144253" x="3733800" y="1454150"/>
          <p14:tracePt t="144268" x="3632200" y="1460500"/>
          <p14:tracePt t="144284" x="3536950" y="1460500"/>
          <p14:tracePt t="144300" x="3517900" y="1466850"/>
          <p14:tracePt t="144317" x="3403600" y="1479550"/>
          <p14:tracePt t="144333" x="3295650" y="1485900"/>
          <p14:tracePt t="144350" x="3213100" y="1492250"/>
          <p14:tracePt t="144367" x="3086100" y="1504950"/>
          <p14:tracePt t="144400" x="3009900" y="1511300"/>
          <p14:tracePt t="144417" x="2971800" y="1517650"/>
          <p14:tracePt t="144434" x="2921000" y="1530350"/>
          <p14:tracePt t="144453" x="2914650" y="1536700"/>
          <p14:tracePt t="144467" x="2870200" y="1543050"/>
          <p14:tracePt t="144484" x="2832100" y="1555750"/>
          <p14:tracePt t="144500" x="2825750" y="1562100"/>
          <p14:tracePt t="144516" x="2806700" y="1574800"/>
          <p14:tracePt t="144534" x="2774950" y="1587500"/>
          <p14:tracePt t="144551" x="2749550" y="1600200"/>
          <p14:tracePt t="144566" x="2711450" y="1625600"/>
          <p14:tracePt t="144583" x="2698750" y="1631950"/>
          <p14:tracePt t="144599" x="2673350" y="1651000"/>
          <p14:tracePt t="144704" x="2673350" y="1657350"/>
          <p14:tracePt t="144719" x="2679700" y="1663700"/>
          <p14:tracePt t="144735" x="2692400" y="1663700"/>
          <p14:tracePt t="144765" x="2724150" y="1676400"/>
          <p14:tracePt t="144779" x="2768600" y="1676400"/>
          <p14:tracePt t="144793" x="2819400" y="1682750"/>
          <p14:tracePt t="144809" x="2889250" y="1689100"/>
          <p14:tracePt t="144830" x="2927350" y="1689100"/>
          <p14:tracePt t="144845" x="3003550" y="1689100"/>
          <p14:tracePt t="144860" x="3060700" y="1695450"/>
          <p14:tracePt t="144875" x="3124200" y="1695450"/>
          <p14:tracePt t="144891" x="3187700" y="1695450"/>
          <p14:tracePt t="144920" x="3257550" y="1695450"/>
          <p14:tracePt t="144934" x="3295650" y="1708150"/>
          <p14:tracePt t="144952" x="3359150" y="1714500"/>
          <p14:tracePt t="144965" x="3397250" y="1714500"/>
          <p14:tracePt t="144987" x="3448050" y="1714500"/>
          <p14:tracePt t="145003" x="3505200" y="1720850"/>
          <p14:tracePt t="145018" x="3556000" y="1720850"/>
          <p14:tracePt t="145031" x="3619500" y="1720850"/>
          <p14:tracePt t="145055" x="3651250" y="1720850"/>
          <p14:tracePt t="145070" x="3708400" y="1727200"/>
          <p14:tracePt t="145077" x="3733800" y="1727200"/>
          <p14:tracePt t="145091" x="3778250" y="1727200"/>
          <p14:tracePt t="145107" x="3835400" y="1727200"/>
          <p14:tracePt t="145130" x="3886200" y="1727200"/>
          <p14:tracePt t="145143" x="3962400" y="1727200"/>
          <p14:tracePt t="145158" x="4025900" y="1727200"/>
          <p14:tracePt t="145173" x="4108450" y="1727200"/>
          <p14:tracePt t="145188" x="4171950" y="1727200"/>
          <p14:tracePt t="145211" x="4235450" y="1727200"/>
          <p14:tracePt t="145226" x="4267200" y="1727200"/>
          <p14:tracePt t="145234" x="4292600" y="1727200"/>
          <p14:tracePt t="145250" x="4349750" y="1727200"/>
          <p14:tracePt t="145266" x="4400550" y="1727200"/>
          <p14:tracePt t="145286" x="4457700" y="1727200"/>
          <p14:tracePt t="145303" x="4521200" y="1727200"/>
          <p14:tracePt t="145318" x="4572000" y="1727200"/>
          <p14:tracePt t="145333" x="4629150" y="1727200"/>
          <p14:tracePt t="145354" x="4692650" y="1727200"/>
          <p14:tracePt t="145366" x="4743450" y="1727200"/>
          <p14:tracePt t="145383" x="4768850" y="1727200"/>
          <p14:tracePt t="145400" x="4806950" y="1727200"/>
          <p14:tracePt t="145416" x="4832350" y="1727200"/>
          <p14:tracePt t="145433" x="4870450" y="1733550"/>
          <p14:tracePt t="145449" x="4927600" y="1733550"/>
          <p14:tracePt t="145466" x="4978400" y="1733550"/>
          <p14:tracePt t="145483" x="5003800" y="1739900"/>
          <p14:tracePt t="145501" x="5035550" y="1739900"/>
          <p14:tracePt t="145517" x="5080000" y="1739900"/>
          <p14:tracePt t="145534" x="5130800" y="1739900"/>
          <p14:tracePt t="145550" x="5149850" y="1739900"/>
          <p14:tracePt t="145629" x="5149850" y="1746250"/>
          <p14:tracePt t="145651" x="5130800" y="1752600"/>
          <p14:tracePt t="145659" x="5099050" y="1752600"/>
          <p14:tracePt t="145680" x="5035550" y="1752600"/>
          <p14:tracePt t="145697" x="4933950" y="1746250"/>
          <p14:tracePt t="145704" x="4864100" y="1746250"/>
          <p14:tracePt t="145726" x="4800600" y="1746250"/>
          <p14:tracePt t="145736" x="4673600" y="1746250"/>
          <p14:tracePt t="145755" x="4559300" y="1746250"/>
          <p14:tracePt t="145770" x="4457700" y="1746250"/>
          <p14:tracePt t="145786" x="4349750" y="1746250"/>
          <p14:tracePt t="145803" x="4235450" y="1746250"/>
          <p14:tracePt t="145822" x="4159250" y="1746250"/>
          <p14:tracePt t="145837" x="4089400" y="1746250"/>
          <p14:tracePt t="145853" x="4000500" y="1746250"/>
          <p14:tracePt t="145866" x="3937000" y="1746250"/>
          <p14:tracePt t="145884" x="3892550" y="1746250"/>
          <p14:tracePt t="145900" x="3822700" y="1746250"/>
          <p14:tracePt t="145915" x="3733800" y="1752600"/>
          <p14:tracePt t="145934" x="3651250" y="1752600"/>
          <p14:tracePt t="145951" x="3606800" y="1758950"/>
          <p14:tracePt t="145968" x="3530600" y="1758950"/>
          <p14:tracePt t="145984" x="3498850" y="1765300"/>
          <p14:tracePt t="146000" x="3403600" y="1771650"/>
          <p14:tracePt t="146016" x="3340100" y="1784350"/>
          <p14:tracePt t="146033" x="3200400" y="1790700"/>
          <p14:tracePt t="146054" x="3143250" y="1797050"/>
          <p14:tracePt t="146072" x="3079750" y="1797050"/>
          <p14:tracePt t="146085" x="3028950" y="1803400"/>
          <p14:tracePt t="146100" x="2971800" y="1816100"/>
          <p14:tracePt t="146121" x="2921000" y="1822450"/>
          <p14:tracePt t="146138" x="2908300" y="1822450"/>
          <p14:tracePt t="146153" x="2882900" y="1822450"/>
          <p14:tracePt t="146188" x="2876550" y="1822450"/>
          <p14:tracePt t="146306" x="2882900" y="1816100"/>
          <p14:tracePt t="146323" x="2901950" y="1816100"/>
          <p14:tracePt t="146337" x="2914650" y="1816100"/>
          <p14:tracePt t="146354" x="2952750" y="1816100"/>
          <p14:tracePt t="146368" x="2997200" y="1816100"/>
          <p14:tracePt t="146383" x="3060700" y="1816100"/>
          <p14:tracePt t="146404" x="3111500" y="1816100"/>
          <p14:tracePt t="146419" x="3168650" y="1816100"/>
          <p14:tracePt t="146435" x="3219450" y="1816100"/>
          <p14:tracePt t="146449" x="3263900" y="1816100"/>
          <p14:tracePt t="146463" x="3302000" y="1816100"/>
          <p14:tracePt t="146487" x="3321050" y="1816100"/>
          <p14:tracePt t="146493" x="3346450" y="1816100"/>
          <p14:tracePt t="146509" x="3378200" y="1816100"/>
          <p14:tracePt t="146523" x="3403600" y="1816100"/>
          <p14:tracePt t="146561" x="3422650" y="1816100"/>
          <p14:tracePt t="146576" x="3435350" y="1816100"/>
          <p14:tracePt t="146590" x="3460750" y="1816100"/>
          <p14:tracePt t="146605" x="3473450" y="1816100"/>
          <p14:tracePt t="146629" x="3505200" y="1816100"/>
          <p14:tracePt t="146642" x="3530600" y="1816100"/>
          <p14:tracePt t="146657" x="3575050" y="1816100"/>
          <p14:tracePt t="146667" x="3587750" y="1816100"/>
          <p14:tracePt t="146683" x="3632200" y="1816100"/>
          <p14:tracePt t="146704" x="3676650" y="1809750"/>
          <p14:tracePt t="146720" x="3727450" y="1809750"/>
          <p14:tracePt t="146734" x="3778250" y="1809750"/>
          <p14:tracePt t="146750" x="3822700" y="1809750"/>
          <p14:tracePt t="146766" x="3879850" y="1809750"/>
          <p14:tracePt t="146787" x="3930650" y="1803400"/>
          <p14:tracePt t="146801" x="3987800" y="1803400"/>
          <p14:tracePt t="146817" x="4006850" y="1803400"/>
          <p14:tracePt t="146833" x="4064000" y="1803400"/>
          <p14:tracePt t="146850" x="4108450" y="1797050"/>
          <p14:tracePt t="146866" x="4133850" y="1797050"/>
          <p14:tracePt t="146884" x="4184650" y="1797050"/>
          <p14:tracePt t="146900" x="4216400" y="1797050"/>
          <p14:tracePt t="146916" x="4241800" y="1790700"/>
          <p14:tracePt t="146933" x="4292600" y="1790700"/>
          <p14:tracePt t="146950" x="4318000" y="1790700"/>
          <p14:tracePt t="146966" x="4381500" y="1790700"/>
          <p14:tracePt t="146983" x="4432300" y="1784350"/>
          <p14:tracePt t="147001" x="4483100" y="1784350"/>
          <p14:tracePt t="147017" x="4527550" y="1784350"/>
          <p14:tracePt t="147034" x="4584700" y="1784350"/>
          <p14:tracePt t="147049" x="4591050" y="1778000"/>
          <p14:tracePt t="147066" x="4610100" y="1778000"/>
          <p14:tracePt t="147084" x="4635500" y="1778000"/>
          <p14:tracePt t="147101" x="4641850" y="1778000"/>
          <p14:tracePt t="147118" x="4673600" y="1771650"/>
          <p14:tracePt t="147135" x="4686300" y="1771650"/>
          <p14:tracePt t="147167" x="4705350" y="1771650"/>
          <p14:tracePt t="147183" x="4730750" y="1771650"/>
          <p14:tracePt t="147200" x="4781550" y="1765300"/>
          <p14:tracePt t="147234" x="4826000" y="1765300"/>
          <p14:tracePt t="147250" x="4876800" y="1765300"/>
          <p14:tracePt t="147271" x="4984750" y="1758950"/>
          <p14:tracePt t="147274" x="5010150" y="1752600"/>
          <p14:tracePt t="147300" x="5067300" y="1746250"/>
          <p14:tracePt t="147318" x="5105400" y="1746250"/>
          <p14:tracePt t="147333" x="5162550" y="1746250"/>
          <p14:tracePt t="147349" x="5213350" y="1746250"/>
          <p14:tracePt t="147367" x="5257800" y="1746250"/>
          <p14:tracePt t="147384" x="5308600" y="1746250"/>
          <p14:tracePt t="147399" x="5353050" y="1746250"/>
          <p14:tracePt t="147416" x="5416550" y="1746250"/>
          <p14:tracePt t="147433" x="5461000" y="1733550"/>
          <p14:tracePt t="147451" x="5505450" y="1733550"/>
          <p14:tracePt t="147456" x="5524500" y="1733550"/>
          <p14:tracePt t="147470" x="5581650" y="1733550"/>
          <p14:tracePt t="147486" x="5632450" y="1733550"/>
          <p14:tracePt t="147501" x="5676900" y="1733550"/>
          <p14:tracePt t="147522" x="5721350" y="1733550"/>
          <p14:tracePt t="147539" x="5772150" y="1733550"/>
          <p14:tracePt t="147553" x="5822950" y="1733550"/>
          <p14:tracePt t="147570" x="5848350" y="1733550"/>
          <p14:tracePt t="147584" x="5899150" y="1733550"/>
          <p14:tracePt t="147599" x="5924550" y="1733550"/>
          <p14:tracePt t="147616" x="5981700" y="1733550"/>
          <p14:tracePt t="147634" x="6000750" y="1733550"/>
          <p14:tracePt t="147650" x="6051550" y="1733550"/>
          <p14:tracePt t="147666" x="6076950" y="1733550"/>
          <p14:tracePt t="147683" x="6089650" y="1733550"/>
          <p14:tracePt t="147699" x="6108700" y="1733550"/>
          <p14:tracePt t="147716" x="6121400" y="1733550"/>
          <p14:tracePt t="147733" x="6140450" y="1733550"/>
          <p14:tracePt t="147755" x="6165850" y="1733550"/>
          <p14:tracePt t="147785" x="6178550" y="1733550"/>
          <p14:tracePt t="147798" x="6184900" y="1733550"/>
          <p14:tracePt t="147821" x="6191250" y="1733550"/>
          <p14:tracePt t="147881" x="6197600" y="1733550"/>
          <p14:tracePt t="148061" x="6184900" y="1739900"/>
          <p14:tracePt t="148067" x="6172200" y="1739900"/>
          <p14:tracePt t="148084" x="6153150" y="1746250"/>
          <p14:tracePt t="148098" x="6108700" y="1752600"/>
          <p14:tracePt t="148119" x="6032500" y="1758950"/>
          <p14:tracePt t="148135" x="5937250" y="1778000"/>
          <p14:tracePt t="148152" x="5784850" y="1809750"/>
          <p14:tracePt t="148165" x="5619750" y="1828800"/>
          <p14:tracePt t="148184" x="5416550" y="1854200"/>
          <p14:tracePt t="148202" x="5213350" y="1866900"/>
          <p14:tracePt t="148217" x="5029200" y="1892300"/>
          <p14:tracePt t="148231" x="4965700" y="1892300"/>
          <p14:tracePt t="148248" x="4819650" y="1898650"/>
          <p14:tracePt t="148264" x="4622800" y="1911350"/>
          <p14:tracePt t="148281" x="4527550" y="1917700"/>
          <p14:tracePt t="148298" x="4406900" y="1930400"/>
          <p14:tracePt t="148315" x="4279900" y="1936750"/>
          <p14:tracePt t="148331" x="4140200" y="1949450"/>
          <p14:tracePt t="148348" x="4044950" y="1955800"/>
          <p14:tracePt t="148364" x="3930650" y="1968500"/>
          <p14:tracePt t="148382" x="3829050" y="1974850"/>
          <p14:tracePt t="148398" x="3765550" y="1981200"/>
          <p14:tracePt t="148415" x="3721100" y="1981200"/>
          <p14:tracePt t="148431" x="3657600" y="1981200"/>
          <p14:tracePt t="148448" x="3594100" y="1981200"/>
          <p14:tracePt t="148463" x="3524250" y="1987550"/>
          <p14:tracePt t="148480" x="3479800" y="1987550"/>
          <p14:tracePt t="148500" x="3390900" y="1987550"/>
          <p14:tracePt t="148515" x="3327400" y="1987550"/>
          <p14:tracePt t="148530" x="3289300" y="1987550"/>
          <p14:tracePt t="148546" x="3232150" y="1987550"/>
          <p14:tracePt t="148564" x="3213100" y="1987550"/>
          <p14:tracePt t="148581" x="3194050" y="1987550"/>
          <p14:tracePt t="148597" x="3162300" y="1987550"/>
          <p14:tracePt t="148615" x="3098800" y="1981200"/>
          <p14:tracePt t="148648" x="3086100" y="1974850"/>
          <p14:tracePt t="148669" x="3073400" y="1968500"/>
          <p14:tracePt t="148686" x="3060700" y="1968500"/>
          <p14:tracePt t="148702" x="3041650" y="1962150"/>
          <p14:tracePt t="148730" x="3022600" y="1955800"/>
          <p14:tracePt t="148744" x="3009900" y="1949450"/>
          <p14:tracePt t="148760" x="2997200" y="1943100"/>
          <p14:tracePt t="148774" x="2978150" y="1936750"/>
          <p14:tracePt t="148797" x="2971800" y="1930400"/>
          <p14:tracePt t="148812" x="2965450" y="1930400"/>
          <p14:tracePt t="148887" x="2959100" y="1917700"/>
          <p14:tracePt t="148900" x="2946400" y="1898650"/>
          <p14:tracePt t="148917" x="2933700" y="1885950"/>
          <p14:tracePt t="148938" x="2921000" y="1866900"/>
          <p14:tracePt t="148954" x="2908300" y="1841500"/>
          <p14:tracePt t="148968" x="2889250" y="1803400"/>
          <p14:tracePt t="148984" x="2876550" y="1765300"/>
          <p14:tracePt t="148999" x="2863850" y="1739900"/>
          <p14:tracePt t="149013" x="2857500" y="1720850"/>
          <p14:tracePt t="149022" x="2851150" y="1720850"/>
          <p14:tracePt t="149043" x="2851150" y="1714500"/>
          <p14:tracePt t="149057" x="2851150" y="1701800"/>
          <p14:tracePt t="149072" x="2851150" y="1695450"/>
          <p14:tracePt t="149094" x="2876550" y="1663700"/>
          <p14:tracePt t="149111" x="2901950" y="1638300"/>
          <p14:tracePt t="149125" x="2940050" y="1612900"/>
          <p14:tracePt t="149140" x="2997200" y="1581150"/>
          <p14:tracePt t="149170" x="3098800" y="1530350"/>
          <p14:tracePt t="149184" x="3187700" y="1504950"/>
          <p14:tracePt t="149200" x="3276600" y="1492250"/>
          <p14:tracePt t="149216" x="3346450" y="1473200"/>
          <p14:tracePt t="149236" x="3390900" y="1473200"/>
          <p14:tracePt t="149246" x="3435350" y="1466850"/>
          <p14:tracePt t="149266" x="3492500" y="1466850"/>
          <p14:tracePt t="149284" x="3543300" y="1466850"/>
          <p14:tracePt t="149296" x="3606800" y="1466850"/>
          <p14:tracePt t="149312" x="3670300" y="1473200"/>
          <p14:tracePt t="149326" x="3689350" y="1473200"/>
          <p14:tracePt t="149341" x="3746500" y="1473200"/>
          <p14:tracePt t="149356" x="3803650" y="1473200"/>
          <p14:tracePt t="149372" x="3841750" y="1473200"/>
          <p14:tracePt t="149386" x="3898900" y="1485900"/>
          <p14:tracePt t="149408" x="3975100" y="1485900"/>
          <p14:tracePt t="149423" x="4025900" y="1485900"/>
          <p14:tracePt t="149440" x="4121150" y="1492250"/>
          <p14:tracePt t="149461" x="4184650" y="1498600"/>
          <p14:tracePt t="149469" x="4229100" y="1498600"/>
          <p14:tracePt t="149483" x="4254500" y="1504950"/>
          <p14:tracePt t="149501" x="4279900" y="1504950"/>
          <p14:tracePt t="149565" x="4286250" y="1504950"/>
          <p14:tracePt t="149595" x="4286250" y="1492250"/>
          <p14:tracePt t="149610" x="4279900" y="1466850"/>
          <p14:tracePt t="149633" x="4273550" y="1454150"/>
          <p14:tracePt t="149654" x="4260850" y="1447800"/>
          <p14:tracePt t="149669" x="4248150" y="1441450"/>
          <p14:tracePt t="149684" x="4229100" y="1428750"/>
          <p14:tracePt t="149706" x="4203700" y="1416050"/>
          <p14:tracePt t="149721" x="4171950" y="1416050"/>
          <p14:tracePt t="149737" x="4127500" y="1409700"/>
          <p14:tracePt t="149750" x="4064000" y="1409700"/>
          <p14:tracePt t="149767" x="4013200" y="1409700"/>
          <p14:tracePt t="149782" x="3987800" y="1409700"/>
          <p14:tracePt t="149796" x="3937000" y="1416050"/>
          <p14:tracePt t="149810" x="3892550" y="1416050"/>
          <p14:tracePt t="149826" x="3810000" y="1428750"/>
          <p14:tracePt t="149850" x="3752850" y="1435100"/>
          <p14:tracePt t="149863" x="3727450" y="1441450"/>
          <p14:tracePt t="149878" x="3708400" y="1441450"/>
          <p14:tracePt t="149892" x="3702050" y="1441450"/>
          <p14:tracePt t="149916" x="3689350" y="1441450"/>
          <p14:tracePt t="149931" x="3676650" y="1441450"/>
          <p14:tracePt t="149946" x="3663950" y="1441450"/>
          <p14:tracePt t="149960" x="3657600" y="1441450"/>
          <p14:tracePt t="149967" x="3638550" y="1441450"/>
          <p14:tracePt t="149990" x="3638550" y="1435100"/>
          <p14:tracePt t="150006" x="3632200" y="1435100"/>
          <p14:tracePt t="150021" x="3625850" y="1422400"/>
          <p14:tracePt t="150035" x="3625850" y="1397000"/>
          <p14:tracePt t="150051" x="3625850" y="1365250"/>
          <p14:tracePt t="150071" x="3632200" y="1327150"/>
          <p14:tracePt t="150086" x="3644900" y="1295400"/>
          <p14:tracePt t="150103" x="3657600" y="1276350"/>
          <p14:tracePt t="150113" x="3670300" y="1263650"/>
          <p14:tracePt t="150132" x="3689350" y="1244600"/>
          <p14:tracePt t="150148" x="3765550" y="1206500"/>
          <p14:tracePt t="150164" x="3841750" y="1174750"/>
          <p14:tracePt t="150180" x="3898900" y="1162050"/>
          <p14:tracePt t="150197" x="3930650" y="1155700"/>
          <p14:tracePt t="150214" x="3937000" y="1155700"/>
          <p14:tracePt t="150232" x="3949700" y="1155700"/>
          <p14:tracePt t="150247" x="3949700" y="1149350"/>
          <p14:tracePt t="150273" x="3956050" y="1149350"/>
          <p14:tracePt t="150333" x="3962400" y="1149350"/>
          <p14:tracePt t="150369" x="3987800" y="1143000"/>
          <p14:tracePt t="150385" x="4000500" y="1136650"/>
          <p14:tracePt t="150400" x="4025900" y="1123950"/>
          <p14:tracePt t="150415" x="4070350" y="1111250"/>
          <p14:tracePt t="150429" x="4083050" y="1104900"/>
          <p14:tracePt t="150445" x="4133850" y="1085850"/>
          <p14:tracePt t="150461" x="4178300" y="1073150"/>
          <p14:tracePt t="150474" x="4235450" y="1060450"/>
          <p14:tracePt t="150490" x="4286250" y="1041400"/>
          <p14:tracePt t="150513" x="4337050" y="1028700"/>
          <p14:tracePt t="150527" x="4387850" y="1016000"/>
          <p14:tracePt t="150541" x="4445000" y="1003300"/>
          <p14:tracePt t="150558" x="4476750" y="996950"/>
          <p14:tracePt t="150571" x="4514850" y="990600"/>
          <p14:tracePt t="150585" x="4540250" y="984250"/>
          <p14:tracePt t="150601" x="4591050" y="984250"/>
          <p14:tracePt t="150617" x="4648200" y="977900"/>
          <p14:tracePt t="150634" x="4667250" y="971550"/>
          <p14:tracePt t="150668" x="4679950" y="971550"/>
          <p14:tracePt t="150683" x="4699000" y="971550"/>
          <p14:tracePt t="150701" x="4705350" y="971550"/>
          <p14:tracePt t="150712" x="4724400" y="971550"/>
          <p14:tracePt t="150743" x="4737100" y="971550"/>
          <p14:tracePt t="150759" x="4743450" y="971550"/>
          <p14:tracePt t="150772" x="4749800" y="971550"/>
          <p14:tracePt t="150787" x="4756150" y="971550"/>
          <p14:tracePt t="150892" x="4762500" y="971550"/>
          <p14:tracePt t="150929" x="4762500" y="984250"/>
          <p14:tracePt t="150966" x="4768850" y="984250"/>
          <p14:tracePt t="150996" x="4775200" y="990600"/>
          <p14:tracePt t="151033" x="4775200" y="996950"/>
          <p14:tracePt t="151052" x="4781550" y="1003300"/>
          <p14:tracePt t="151057" x="4781550" y="1009650"/>
          <p14:tracePt t="151085" x="4787900" y="1016000"/>
          <p14:tracePt t="151109" x="4787900" y="1028700"/>
          <p14:tracePt t="151138" x="4787900" y="1041400"/>
          <p14:tracePt t="151153" x="4787900" y="1060450"/>
          <p14:tracePt t="151167" x="4787900" y="1073150"/>
          <p14:tracePt t="151190" x="4787900" y="1079500"/>
          <p14:tracePt t="151204" x="4787900" y="1098550"/>
          <p14:tracePt t="151214" x="4787900" y="1104900"/>
          <p14:tracePt t="151230" x="4787900" y="1117600"/>
          <p14:tracePt t="151247" x="4787900" y="1136650"/>
          <p14:tracePt t="151268" x="4781550" y="1155700"/>
          <p14:tracePt t="151281" x="4781550" y="1162050"/>
          <p14:tracePt t="151297" x="4781550" y="1168400"/>
          <p14:tracePt t="151314" x="4775200" y="1181100"/>
          <p14:tracePt t="151334" x="4775200" y="1193800"/>
          <p14:tracePt t="151348" x="4775200" y="1206500"/>
          <p14:tracePt t="151365" x="4775200" y="1212850"/>
          <p14:tracePt t="151382" x="4775200" y="1238250"/>
          <p14:tracePt t="151414" x="4768850" y="1257300"/>
          <p14:tracePt t="151430" x="4768850" y="1289050"/>
          <p14:tracePt t="151449" x="4749800" y="1377950"/>
          <p14:tracePt t="151465" x="4743450" y="1428750"/>
          <p14:tracePt t="151496" x="4743450" y="1447800"/>
          <p14:tracePt t="151512" x="4737100" y="1492250"/>
          <p14:tracePt t="151529" x="4737100" y="1504950"/>
          <p14:tracePt t="151577" x="4737100" y="1511300"/>
          <p14:tracePt t="151592" x="4737100" y="1524000"/>
          <p14:tracePt t="151632" x="4737100" y="1530350"/>
          <p14:tracePt t="151645" x="4737100" y="1549400"/>
          <p14:tracePt t="151661" x="4737100" y="1562100"/>
          <p14:tracePt t="151674" x="4730750" y="1587500"/>
          <p14:tracePt t="151684" x="4724400" y="1600200"/>
          <p14:tracePt t="151703" x="4718050" y="1612900"/>
          <p14:tracePt t="151718" x="4711700" y="1619250"/>
          <p14:tracePt t="151734" x="4711700" y="1625600"/>
          <p14:tracePt t="151817" x="4711700" y="1631950"/>
          <p14:tracePt t="151860" x="4705350" y="1631950"/>
          <p14:tracePt t="151876" x="4705350" y="1638300"/>
          <p14:tracePt t="152064" x="4724400" y="1644650"/>
          <p14:tracePt t="152086" x="4756150" y="1651000"/>
          <p14:tracePt t="152100" x="4813300" y="1657350"/>
          <p14:tracePt t="152114" x="4870450" y="1670050"/>
          <p14:tracePt t="152129" x="4883150" y="1670050"/>
          <p14:tracePt t="152159" x="4927600" y="1676400"/>
          <p14:tracePt t="152174" x="4959350" y="1682750"/>
          <p14:tracePt t="152188" x="4978400" y="1682750"/>
          <p14:tracePt t="152203" x="5010150" y="1689100"/>
          <p14:tracePt t="152226" x="5016500" y="1689100"/>
          <p14:tracePt t="152241" x="5035550" y="1689100"/>
          <p14:tracePt t="152256" x="5054600" y="1689100"/>
          <p14:tracePt t="152271" x="5086350" y="1695450"/>
          <p14:tracePt t="152287" x="5111750" y="1695450"/>
          <p14:tracePt t="152316" x="5137150" y="1701800"/>
          <p14:tracePt t="152331" x="5162550" y="1701800"/>
          <p14:tracePt t="152345" x="5194300" y="1708150"/>
          <p14:tracePt t="152361" x="5226050" y="1708150"/>
          <p14:tracePt t="152382" x="5257800" y="1714500"/>
          <p14:tracePt t="152398" x="5295900" y="1714500"/>
          <p14:tracePt t="152413" x="5327650" y="1714500"/>
          <p14:tracePt t="152428" x="5353050" y="1720850"/>
          <p14:tracePt t="152451" x="5384800" y="1720850"/>
          <p14:tracePt t="152465" x="5429250" y="1720850"/>
          <p14:tracePt t="152473" x="5441950" y="1720850"/>
          <p14:tracePt t="152489" x="5454650" y="1720850"/>
          <p14:tracePt t="152504" x="5461000" y="1720850"/>
          <p14:tracePt t="152523" x="5480050" y="1720850"/>
          <p14:tracePt t="152537" x="5499100" y="1720850"/>
          <p14:tracePt t="152553" x="5505450" y="1720850"/>
          <p14:tracePt t="152569" x="5511800" y="1720850"/>
          <p14:tracePt t="152584" x="5530850" y="1714500"/>
          <p14:tracePt t="152697" x="5524500" y="1714500"/>
          <p14:tracePt t="152710" x="5505450" y="1714500"/>
          <p14:tracePt t="152726" x="5480050" y="1714500"/>
          <p14:tracePt t="152748" x="5448300" y="1714500"/>
          <p14:tracePt t="152762" x="5403850" y="1714500"/>
          <p14:tracePt t="152777" x="5353050" y="1714500"/>
          <p14:tracePt t="152788" x="5334000" y="1714500"/>
          <p14:tracePt t="152802" x="5302250" y="1714500"/>
          <p14:tracePt t="152823" x="5257800" y="1714500"/>
          <p14:tracePt t="152835" x="5207000" y="1714500"/>
          <p14:tracePt t="152854" x="5181600" y="1714500"/>
          <p14:tracePt t="152869" x="5149850" y="1714500"/>
          <p14:tracePt t="152885" x="5124450" y="1714500"/>
          <p14:tracePt t="152905" x="5092700" y="1714500"/>
          <p14:tracePt t="152922" x="5048250" y="1720850"/>
          <p14:tracePt t="152937" x="4997450" y="1733550"/>
          <p14:tracePt t="152951" x="4972050" y="1733550"/>
          <p14:tracePt t="152968" x="4953000" y="1733550"/>
          <p14:tracePt t="152984" x="4914900" y="1733550"/>
          <p14:tracePt t="153001" x="4902200" y="1739900"/>
          <p14:tracePt t="153017" x="4895850" y="1739900"/>
          <p14:tracePt t="153035" x="4883150" y="1739900"/>
          <p14:tracePt t="153051" x="4870450" y="1746250"/>
          <p14:tracePt t="153105" x="4864100" y="1746250"/>
          <p14:tracePt t="153246" x="4876800" y="1746250"/>
          <p14:tracePt t="153254" x="4895850" y="1746250"/>
          <p14:tracePt t="153277" x="4927600" y="1739900"/>
          <p14:tracePt t="153291" x="5003800" y="1733550"/>
          <p14:tracePt t="153305" x="5067300" y="1733550"/>
          <p14:tracePt t="153322" x="5118100" y="1733550"/>
          <p14:tracePt t="153343" x="5175250" y="1733550"/>
          <p14:tracePt t="153354" x="5245100" y="1733550"/>
          <p14:tracePt t="153374" x="5270500" y="1733550"/>
          <p14:tracePt t="153389" x="5308600" y="1733550"/>
          <p14:tracePt t="153406" x="5334000" y="1733550"/>
          <p14:tracePt t="153419" x="5359400" y="1733550"/>
          <p14:tracePt t="153436" x="5391150" y="1733550"/>
          <p14:tracePt t="153452" x="5403850" y="1733550"/>
          <p14:tracePt t="153470" x="5422900" y="1733550"/>
          <p14:tracePt t="153487" x="5435600" y="1733550"/>
          <p14:tracePt t="153503" x="5441950" y="1733550"/>
          <p14:tracePt t="153569" x="5448300" y="1733550"/>
          <p14:tracePt t="153590" x="5461000" y="1733550"/>
          <p14:tracePt t="153673" x="5467350" y="1733550"/>
          <p14:tracePt t="153739" x="5473700" y="1733550"/>
          <p14:tracePt t="153897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Auditory Masking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Psychoacoustic principle that a low-level signal (</a:t>
            </a:r>
            <a:r>
              <a:rPr lang="en-US" dirty="0" err="1" smtClean="0"/>
              <a:t>maskee</a:t>
            </a:r>
            <a:r>
              <a:rPr lang="en-US" dirty="0" smtClean="0"/>
              <a:t>) becomes inaudible when a louder signal (masker) occurs simultaneously</a:t>
            </a:r>
          </a:p>
          <a:p>
            <a:r>
              <a:rPr lang="en-US" dirty="0" smtClean="0"/>
              <a:t>Human hearing does not respond equally to all frequency components</a:t>
            </a:r>
          </a:p>
          <a:p>
            <a:r>
              <a:rPr lang="en-US" dirty="0" smtClean="0"/>
              <a:t>Auditory masking depends on the spectral distribution of masker and </a:t>
            </a:r>
            <a:r>
              <a:rPr lang="en-US" dirty="0" err="1" smtClean="0"/>
              <a:t>maskee</a:t>
            </a:r>
            <a:endParaRPr lang="en-US" dirty="0" smtClean="0"/>
          </a:p>
          <a:p>
            <a:pPr lvl="1"/>
            <a:r>
              <a:rPr lang="en-US" dirty="0" smtClean="0"/>
              <a:t>These will vary in time</a:t>
            </a:r>
          </a:p>
          <a:p>
            <a:r>
              <a:rPr lang="en-US" dirty="0" smtClean="0"/>
              <a:t>Will do noise shaping during encoding to exploit human hearing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84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81"/>
    </mc:Choice>
    <mc:Fallback>
      <p:transition spd="slow" advTm="11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Quiet Threshold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First step of perceptual coding</a:t>
                </a:r>
              </a:p>
              <a:p>
                <a:pPr lvl="1"/>
                <a:r>
                  <a:rPr lang="en-US" dirty="0" smtClean="0"/>
                  <a:t>Shape coding distortion spectrum</a:t>
                </a:r>
                <a:endParaRPr lang="en-US" dirty="0"/>
              </a:p>
              <a:p>
                <a:r>
                  <a:rPr lang="en-US" dirty="0" smtClean="0"/>
                  <a:t>Represent a listener with acute hearing</a:t>
                </a:r>
              </a:p>
              <a:p>
                <a:pPr lvl="1"/>
                <a:r>
                  <a:rPr lang="en-US" dirty="0" smtClean="0"/>
                  <a:t>No signal level below threshold will be perceived</a:t>
                </a:r>
              </a:p>
              <a:p>
                <a:r>
                  <a:rPr lang="en-US" dirty="0"/>
                  <a:t>Quiet (absolute) threshold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=3.64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1000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/>
                          </a:rPr>
                          <m:t>−0.8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 −6.5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−0.6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/>
                                      </a:rPr>
                                      <m:t>1000</m:t>
                                    </m:r>
                                  </m:den>
                                </m:f>
                                <m:r>
                                  <a:rPr lang="en-US" i="1">
                                    <a:latin typeface="Cambria Math"/>
                                  </a:rPr>
                                  <m:t>−3.3.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sup>
                    </m:sSup>
                    <m:r>
                      <a:rPr lang="en-US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−3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1000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dB</a:t>
                </a:r>
              </a:p>
              <a:p>
                <a:r>
                  <a:rPr lang="en-US" dirty="0" smtClean="0"/>
                  <a:t>Most humans cannot sense frequencies outside of 20-20k Hz</a:t>
                </a:r>
              </a:p>
              <a:p>
                <a:pPr lvl="1"/>
                <a:r>
                  <a:rPr lang="en-US" dirty="0" smtClean="0"/>
                  <a:t>Range changes in time and narrows with age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6"/>
                <a:stretch>
                  <a:fillRect t="-1260" r="-2262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8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2291398"/>
            <a:ext cx="4503843" cy="337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56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32"/>
    </mc:Choice>
    <mc:Fallback>
      <p:transition spd="slow" advTm="149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091" x="5473700" y="1733550"/>
          <p14:tracePt t="78152" x="5480050" y="1733550"/>
          <p14:tracePt t="78167" x="5492750" y="1733550"/>
          <p14:tracePt t="78182" x="5518150" y="1746250"/>
          <p14:tracePt t="78198" x="5543550" y="1758950"/>
          <p14:tracePt t="78218" x="5562600" y="1765300"/>
          <p14:tracePt t="78233" x="5588000" y="1778000"/>
          <p14:tracePt t="78240" x="5600700" y="1784350"/>
          <p14:tracePt t="78257" x="5632450" y="1803400"/>
          <p14:tracePt t="78272" x="5670550" y="1816100"/>
          <p14:tracePt t="78294" x="5746750" y="1860550"/>
          <p14:tracePt t="78309" x="5816600" y="1892300"/>
          <p14:tracePt t="78324" x="5873750" y="1930400"/>
          <p14:tracePt t="78339" x="5943600" y="1981200"/>
          <p14:tracePt t="78363" x="5981700" y="2012950"/>
          <p14:tracePt t="78376" x="6026150" y="2057400"/>
          <p14:tracePt t="78391" x="6070600" y="2114550"/>
          <p14:tracePt t="78398" x="6083300" y="2133600"/>
          <p14:tracePt t="78413" x="6115050" y="2203450"/>
          <p14:tracePt t="78435" x="6127750" y="2292350"/>
          <p14:tracePt t="78450" x="6146800" y="2425700"/>
          <p14:tracePt t="78466" x="6146800" y="2552700"/>
          <p14:tracePt t="78480" x="6146800" y="2730500"/>
          <p14:tracePt t="78497" x="6140450" y="2971800"/>
          <p14:tracePt t="78519" x="6127750" y="3232150"/>
          <p14:tracePt t="78532" x="6089650" y="3543300"/>
          <p14:tracePt t="78547" x="6064250" y="3727450"/>
          <p14:tracePt t="78562" x="6045200" y="3835400"/>
          <p14:tracePt t="78578" x="6013450" y="3987800"/>
          <p14:tracePt t="78594" x="5994400" y="4191000"/>
          <p14:tracePt t="78610" x="5956300" y="4419600"/>
          <p14:tracePt t="78627" x="5930900" y="4648200"/>
          <p14:tracePt t="78645" x="5899150" y="4794250"/>
          <p14:tracePt t="78660" x="5880100" y="4914900"/>
          <p14:tracePt t="78677" x="5854700" y="5080000"/>
          <p14:tracePt t="78694" x="5822950" y="5226050"/>
          <p14:tracePt t="78711" x="5784850" y="5378450"/>
          <p14:tracePt t="78727" x="5765800" y="5435600"/>
          <p14:tracePt t="78761" x="5753100" y="5454650"/>
          <p14:tracePt t="78779" x="5734050" y="5486400"/>
          <p14:tracePt t="78795" x="5721350" y="5511800"/>
          <p14:tracePt t="78830" x="5651500" y="5626100"/>
          <p14:tracePt t="78846" x="5619750" y="5683250"/>
          <p14:tracePt t="78863" x="5581650" y="5734050"/>
          <p14:tracePt t="78878" x="5575300" y="5740400"/>
          <p14:tracePt t="78894" x="5568950" y="5746750"/>
          <p14:tracePt t="78911" x="5549900" y="5759450"/>
          <p14:tracePt t="78928" x="5537200" y="5772150"/>
          <p14:tracePt t="78944" x="5524500" y="5784850"/>
          <p14:tracePt t="78961" x="5505450" y="5791200"/>
          <p14:tracePt t="78977" x="5499100" y="5791200"/>
          <p14:tracePt t="79094" x="5499100" y="5784850"/>
          <p14:tracePt t="79114" x="5505450" y="5784850"/>
          <p14:tracePt t="79131" x="5518150" y="5778500"/>
          <p14:tracePt t="79147" x="5537200" y="5778500"/>
          <p14:tracePt t="79160" x="5581650" y="5765800"/>
          <p14:tracePt t="79175" x="5638800" y="5759450"/>
          <p14:tracePt t="79190" x="5645150" y="5759450"/>
          <p14:tracePt t="79206" x="5683250" y="5759450"/>
          <p14:tracePt t="79222" x="5746750" y="5759450"/>
          <p14:tracePt t="79234" x="5803900" y="5753100"/>
          <p14:tracePt t="79250" x="5848350" y="5753100"/>
          <p14:tracePt t="79265" x="5899150" y="5753100"/>
          <p14:tracePt t="79286" x="5943600" y="5753100"/>
          <p14:tracePt t="79301" x="5969000" y="5746750"/>
          <p14:tracePt t="79316" x="6013450" y="5746750"/>
          <p14:tracePt t="79348" x="6051550" y="5740400"/>
          <p14:tracePt t="79363" x="6083300" y="5740400"/>
          <p14:tracePt t="79376" x="6146800" y="5734050"/>
          <p14:tracePt t="79392" x="6203950" y="5734050"/>
          <p14:tracePt t="79406" x="6286500" y="5734050"/>
          <p14:tracePt t="79429" x="6350000" y="5734050"/>
          <p14:tracePt t="79443" x="6432550" y="5734050"/>
          <p14:tracePt t="79459" x="6540500" y="5734050"/>
          <p14:tracePt t="79476" x="6591300" y="5734050"/>
          <p14:tracePt t="79498" x="6692900" y="5734050"/>
          <p14:tracePt t="79520" x="6750050" y="5734050"/>
          <p14:tracePt t="79534" x="6813550" y="5734050"/>
          <p14:tracePt t="79548" x="6877050" y="5721350"/>
          <p14:tracePt t="79570" x="6959600" y="5721350"/>
          <p14:tracePt t="79584" x="7023100" y="5715000"/>
          <p14:tracePt t="79600" x="7092950" y="5708650"/>
          <p14:tracePt t="79615" x="7131050" y="5708650"/>
          <p14:tracePt t="79631" x="7200900" y="5702300"/>
          <p14:tracePt t="79662" x="7283450" y="5683250"/>
          <p14:tracePt t="79675" x="7327900" y="5676900"/>
          <p14:tracePt t="79690" x="7385050" y="5670550"/>
          <p14:tracePt t="79704" x="7461250" y="5664200"/>
          <p14:tracePt t="79727" x="7518400" y="5645150"/>
          <p14:tracePt t="79742" x="7581900" y="5638800"/>
          <p14:tracePt t="79757" x="7632700" y="5632450"/>
          <p14:tracePt t="79772" x="7721600" y="5619750"/>
          <p14:tracePt t="79795" x="7797800" y="5613400"/>
          <p14:tracePt t="79810" x="7829550" y="5607050"/>
          <p14:tracePt t="79817" x="7854950" y="5607050"/>
          <p14:tracePt t="79832" x="7931150" y="5607050"/>
          <p14:tracePt t="79849" x="7994650" y="5607050"/>
          <p14:tracePt t="79868" x="8064500" y="5607050"/>
          <p14:tracePt t="79883" x="8096250" y="5607050"/>
          <p14:tracePt t="79899" x="8121650" y="5607050"/>
          <p14:tracePt t="79916" x="8147050" y="5607050"/>
          <p14:tracePt t="79933" x="8166100" y="5607050"/>
          <p14:tracePt t="80085" x="8153400" y="5607050"/>
          <p14:tracePt t="80108" x="8128000" y="5607050"/>
          <p14:tracePt t="80123" x="8089900" y="5619750"/>
          <p14:tracePt t="80131" x="8058150" y="5619750"/>
          <p14:tracePt t="80148" x="7981950" y="5638800"/>
          <p14:tracePt t="80162" x="7874000" y="5645150"/>
          <p14:tracePt t="80182" x="7708900" y="5657850"/>
          <p14:tracePt t="80198" x="7518400" y="5657850"/>
          <p14:tracePt t="80214" x="7251700" y="5670550"/>
          <p14:tracePt t="80228" x="7016750" y="5670550"/>
          <p14:tracePt t="80250" x="6902450" y="5670550"/>
          <p14:tracePt t="80266" x="6788150" y="5670550"/>
          <p14:tracePt t="80283" x="6686550" y="5670550"/>
          <p14:tracePt t="80296" x="6584950" y="5670550"/>
          <p14:tracePt t="80311" x="6534150" y="5670550"/>
          <p14:tracePt t="80328" x="6445250" y="5670550"/>
          <p14:tracePt t="80345" x="6369050" y="5657850"/>
          <p14:tracePt t="80362" x="6267450" y="5657850"/>
          <p14:tracePt t="80378" x="6203950" y="5657850"/>
          <p14:tracePt t="80396" x="6096000" y="5651500"/>
          <p14:tracePt t="80411" x="6013450" y="5645150"/>
          <p14:tracePt t="80428" x="5918200" y="5645150"/>
          <p14:tracePt t="80445" x="5784850" y="5626100"/>
          <p14:tracePt t="80462" x="5689600" y="5619750"/>
          <p14:tracePt t="80479" x="5594350" y="5607050"/>
          <p14:tracePt t="80496" x="5524500" y="5607050"/>
          <p14:tracePt t="80513" x="5435600" y="5600700"/>
          <p14:tracePt t="80528" x="5384800" y="5594350"/>
          <p14:tracePt t="80547" x="5359400" y="5588000"/>
          <p14:tracePt t="80564" x="5295900" y="5581650"/>
          <p14:tracePt t="80577" x="5238750" y="5568950"/>
          <p14:tracePt t="80594" x="5213350" y="5568950"/>
          <p14:tracePt t="80610" x="5200650" y="5562600"/>
          <p14:tracePt t="80627" x="5175250" y="5556250"/>
          <p14:tracePt t="80645" x="5162550" y="5556250"/>
          <p14:tracePt t="80721" x="5168900" y="5556250"/>
          <p14:tracePt t="80735" x="5181600" y="5556250"/>
          <p14:tracePt t="80750" x="5226050" y="5549900"/>
          <p14:tracePt t="80761" x="5238750" y="5543550"/>
          <p14:tracePt t="80778" x="5321300" y="5530850"/>
          <p14:tracePt t="80796" x="5384800" y="5530850"/>
          <p14:tracePt t="80812" x="5511800" y="5530850"/>
          <p14:tracePt t="80829" x="5683250" y="5530850"/>
          <p14:tracePt t="80848" x="5835650" y="5530850"/>
          <p14:tracePt t="80863" x="5969000" y="5530850"/>
          <p14:tracePt t="80879" x="6102350" y="5530850"/>
          <p14:tracePt t="80894" x="6216650" y="5530850"/>
          <p14:tracePt t="80911" x="6343650" y="5530850"/>
          <p14:tracePt t="80929" x="6407150" y="5530850"/>
          <p14:tracePt t="80944" x="6515100" y="5530850"/>
          <p14:tracePt t="80964" x="6724650" y="5530850"/>
          <p14:tracePt t="80979" x="6838950" y="5537200"/>
          <p14:tracePt t="81012" x="7004050" y="5549900"/>
          <p14:tracePt t="81031" x="7137400" y="5556250"/>
          <p14:tracePt t="81035" x="7226300" y="5562600"/>
          <p14:tracePt t="81049" x="7308850" y="5575300"/>
          <p14:tracePt t="81065" x="7385050" y="5575300"/>
          <p14:tracePt t="81079" x="7410450" y="5581650"/>
          <p14:tracePt t="81096" x="7473950" y="5581650"/>
          <p14:tracePt t="81112" x="7524750" y="5581650"/>
          <p14:tracePt t="81129" x="7588250" y="5581650"/>
          <p14:tracePt t="81146" x="7620000" y="5581650"/>
          <p14:tracePt t="81163" x="7683500" y="5581650"/>
          <p14:tracePt t="81178" x="7740650" y="5581650"/>
          <p14:tracePt t="81195" x="7791450" y="5581650"/>
          <p14:tracePt t="81214" x="7854950" y="5581650"/>
          <p14:tracePt t="81235" x="7969250" y="5575300"/>
          <p14:tracePt t="81250" x="8020050" y="5568950"/>
          <p14:tracePt t="81266" x="8083550" y="5568950"/>
          <p14:tracePt t="81283" x="8134350" y="5562600"/>
          <p14:tracePt t="81301" x="8153400" y="5556250"/>
          <p14:tracePt t="81316" x="8166100" y="5556250"/>
          <p14:tracePt t="81332" x="8185150" y="5549900"/>
          <p14:tracePt t="81349" x="8197850" y="5543550"/>
          <p14:tracePt t="81363" x="8204200" y="5543550"/>
          <p14:tracePt t="81383" x="8210550" y="5543550"/>
          <p14:tracePt t="81435" x="8216900" y="5543550"/>
          <p14:tracePt t="81549" x="8204200" y="5543550"/>
          <p14:tracePt t="81563" x="8185150" y="5543550"/>
          <p14:tracePt t="81578" x="8166100" y="5543550"/>
          <p14:tracePt t="81599" x="8108950" y="5543550"/>
          <p14:tracePt t="81609" x="8045450" y="5543550"/>
          <p14:tracePt t="81630" x="7988300" y="5556250"/>
          <p14:tracePt t="81644" x="7912100" y="5562600"/>
          <p14:tracePt t="81659" x="7848600" y="5568950"/>
          <p14:tracePt t="81675" x="7753350" y="5581650"/>
          <p14:tracePt t="81697" x="7645400" y="5588000"/>
          <p14:tracePt t="81703" x="7613650" y="5588000"/>
          <p14:tracePt t="81717" x="7531100" y="5588000"/>
          <p14:tracePt t="81732" x="7448550" y="5588000"/>
          <p14:tracePt t="81755" x="7378700" y="5594350"/>
          <p14:tracePt t="81769" x="7327900" y="5594350"/>
          <p14:tracePt t="81785" x="7264400" y="5594350"/>
          <p14:tracePt t="81799" x="7181850" y="5607050"/>
          <p14:tracePt t="81814" x="7143750" y="5607050"/>
          <p14:tracePt t="81838" x="7092950" y="5607050"/>
          <p14:tracePt t="81854" x="7042150" y="5607050"/>
          <p14:tracePt t="81868" x="6978650" y="5607050"/>
          <p14:tracePt t="81880" x="6953250" y="5613400"/>
          <p14:tracePt t="81895" x="6889750" y="5613400"/>
          <p14:tracePt t="81915" x="6832600" y="5619750"/>
          <p14:tracePt t="81930" x="6750050" y="5619750"/>
          <p14:tracePt t="81947" x="6654800" y="5619750"/>
          <p14:tracePt t="81961" x="6578600" y="5619750"/>
          <p14:tracePt t="81981" x="6496050" y="5626100"/>
          <p14:tracePt t="81998" x="6438900" y="5626100"/>
          <p14:tracePt t="82013" x="6375400" y="5626100"/>
          <p14:tracePt t="82029" x="6343650" y="5626100"/>
          <p14:tracePt t="82047" x="6324600" y="5626100"/>
          <p14:tracePt t="82062" x="6292850" y="5626100"/>
          <p14:tracePt t="82078" x="6273800" y="5626100"/>
          <p14:tracePt t="82095" x="6223000" y="5626100"/>
          <p14:tracePt t="82113" x="6146800" y="5619750"/>
          <p14:tracePt t="82146" x="6089650" y="5619750"/>
          <p14:tracePt t="82161" x="6038850" y="5613400"/>
          <p14:tracePt t="82179" x="5962650" y="5607050"/>
          <p14:tracePt t="82196" x="5918200" y="5600700"/>
          <p14:tracePt t="82212" x="5861050" y="5600700"/>
          <p14:tracePt t="82229" x="5810250" y="5588000"/>
          <p14:tracePt t="82246" x="5784850" y="5588000"/>
          <p14:tracePt t="82261" x="5765800" y="5588000"/>
          <p14:tracePt t="82281" x="5759450" y="5588000"/>
          <p14:tracePt t="82295" x="5746750" y="5588000"/>
          <p14:tracePt t="82429" x="5746750" y="5581650"/>
          <p14:tracePt t="82450" x="5772150" y="5581650"/>
          <p14:tracePt t="82465" x="5803900" y="5575300"/>
          <p14:tracePt t="82480" x="5848350" y="5568950"/>
          <p14:tracePt t="82487" x="5861050" y="5568950"/>
          <p14:tracePt t="82503" x="5949950" y="5568950"/>
          <p14:tracePt t="82526" x="6032500" y="5568950"/>
          <p14:tracePt t="82539" x="6127750" y="5568950"/>
          <p14:tracePt t="82554" x="6210300" y="5568950"/>
          <p14:tracePt t="82569" x="6292850" y="5568950"/>
          <p14:tracePt t="82592" x="6381750" y="5568950"/>
          <p14:tracePt t="82607" x="6496050" y="5568950"/>
          <p14:tracePt t="82622" x="6597650" y="5568950"/>
          <p14:tracePt t="82636" x="6705600" y="5568950"/>
          <p14:tracePt t="82651" x="6737350" y="5568950"/>
          <p14:tracePt t="82666" x="6819900" y="5568950"/>
          <p14:tracePt t="82683" x="6915150" y="5568950"/>
          <p14:tracePt t="82698" x="7004050" y="5568950"/>
          <p14:tracePt t="82713" x="7086600" y="5575300"/>
          <p14:tracePt t="82734" x="7169150" y="5575300"/>
          <p14:tracePt t="82748" x="7232650" y="5575300"/>
          <p14:tracePt t="82763" x="7321550" y="5575300"/>
          <p14:tracePt t="82778" x="7391400" y="5588000"/>
          <p14:tracePt t="82794" x="7480300" y="5588000"/>
          <p14:tracePt t="82810" x="7499350" y="5588000"/>
          <p14:tracePt t="82827" x="7575550" y="5588000"/>
          <p14:tracePt t="82844" x="7632700" y="5594350"/>
          <p14:tracePt t="82860" x="7702550" y="5594350"/>
          <p14:tracePt t="82877" x="7766050" y="5594350"/>
          <p14:tracePt t="82893" x="7804150" y="5594350"/>
          <p14:tracePt t="82910" x="7854950" y="5594350"/>
          <p14:tracePt t="82926" x="7886700" y="5594350"/>
          <p14:tracePt t="82944" x="7962900" y="5594350"/>
          <p14:tracePt t="82966" x="8026400" y="5594350"/>
          <p14:tracePt t="82981" x="8070850" y="5594350"/>
          <p14:tracePt t="82998" x="8115300" y="5594350"/>
          <p14:tracePt t="83013" x="8159750" y="5594350"/>
          <p14:tracePt t="83033" x="8178800" y="5594350"/>
          <p14:tracePt t="83049" x="8210550" y="5594350"/>
          <p14:tracePt t="83065" x="8229600" y="5594350"/>
          <p14:tracePt t="83189" x="8229600" y="5600700"/>
          <p14:tracePt t="83308" x="8235950" y="5600700"/>
          <p14:tracePt t="83331" x="8242300" y="5600700"/>
          <p14:tracePt t="83360" x="8267700" y="5600700"/>
          <p14:tracePt t="83377" x="8274050" y="5600700"/>
          <p14:tracePt t="83391" x="8286750" y="5600700"/>
          <p14:tracePt t="83407" x="8305800" y="5600700"/>
          <p14:tracePt t="83435" x="8312150" y="5600700"/>
          <p14:tracePt t="83450" x="8324850" y="5600700"/>
          <p14:tracePt t="83465" x="8337550" y="5600700"/>
          <p14:tracePt t="83830" x="8331200" y="5600700"/>
          <p14:tracePt t="83844" x="8318500" y="5600700"/>
          <p14:tracePt t="83867" x="8293100" y="5600700"/>
          <p14:tracePt t="83881" x="8255000" y="5600700"/>
          <p14:tracePt t="83897" x="8178800" y="5600700"/>
          <p14:tracePt t="83904" x="8153400" y="5600700"/>
          <p14:tracePt t="83919" x="8083550" y="5600700"/>
          <p14:tracePt t="83943" x="7962900" y="5613400"/>
          <p14:tracePt t="83957" x="7867650" y="5613400"/>
          <p14:tracePt t="83971" x="7766050" y="5613400"/>
          <p14:tracePt t="83986" x="7683500" y="5613400"/>
          <p14:tracePt t="84009" x="7588250" y="5619750"/>
          <p14:tracePt t="84023" x="7493000" y="5619750"/>
          <p14:tracePt t="84038" x="7416800" y="5619750"/>
          <p14:tracePt t="84053" x="7334250" y="5619750"/>
          <p14:tracePt t="84069" x="7258050" y="5619750"/>
          <p14:tracePt t="84087" x="7245350" y="5619750"/>
          <p14:tracePt t="84100" x="7207250" y="5619750"/>
          <p14:tracePt t="84116" x="7156450" y="5619750"/>
          <p14:tracePt t="84131" x="7099300" y="5626100"/>
          <p14:tracePt t="84148" x="7048500" y="5626100"/>
          <p14:tracePt t="84167" x="6985000" y="5626100"/>
          <p14:tracePt t="84182" x="6927850" y="5626100"/>
          <p14:tracePt t="84199" x="6864350" y="5626100"/>
          <p14:tracePt t="84215" x="6813550" y="5626100"/>
          <p14:tracePt t="84239" x="6692900" y="5626100"/>
          <p14:tracePt t="84254" x="6610350" y="5626100"/>
          <p14:tracePt t="84270" x="6508750" y="5626100"/>
          <p14:tracePt t="84286" x="6388100" y="5626100"/>
          <p14:tracePt t="84307" x="6273800" y="5626100"/>
          <p14:tracePt t="84322" x="6159500" y="5626100"/>
          <p14:tracePt t="84337" x="6051550" y="5638800"/>
          <p14:tracePt t="84353" x="5949950" y="5638800"/>
          <p14:tracePt t="84368" x="5867400" y="5638800"/>
          <p14:tracePt t="84382" x="5791200" y="5638800"/>
          <p14:tracePt t="84399" x="5759450" y="5638800"/>
          <p14:tracePt t="84415" x="5683250" y="5638800"/>
          <p14:tracePt t="84432" x="5638800" y="5638800"/>
          <p14:tracePt t="84449" x="5607050" y="5638800"/>
          <p14:tracePt t="84465" x="5575300" y="5638800"/>
          <p14:tracePt t="84482" x="5530850" y="5638800"/>
          <p14:tracePt t="84499" x="5518150" y="5638800"/>
          <p14:tracePt t="84515" x="5511800" y="5638800"/>
          <p14:tracePt t="84533" x="5499100" y="5638800"/>
          <p14:tracePt t="84636" x="5505450" y="5638800"/>
          <p14:tracePt t="84652" x="5524500" y="5632450"/>
          <p14:tracePt t="84665" x="5549900" y="5626100"/>
          <p14:tracePt t="84695" x="5613400" y="5619750"/>
          <p14:tracePt t="84711" x="5651500" y="5619750"/>
          <p14:tracePt t="84725" x="5734050" y="5613400"/>
          <p14:tracePt t="84740" x="5797550" y="5613400"/>
          <p14:tracePt t="84762" x="5886450" y="5607050"/>
          <p14:tracePt t="84778" x="5988050" y="5607050"/>
          <p14:tracePt t="84792" x="6076950" y="5594350"/>
          <p14:tracePt t="84806" x="6159500" y="5594350"/>
          <p14:tracePt t="84821" x="6254750" y="5594350"/>
          <p14:tracePt t="84845" x="6337300" y="5588000"/>
          <p14:tracePt t="84853" x="6369050" y="5588000"/>
          <p14:tracePt t="84870" x="6457950" y="5588000"/>
          <p14:tracePt t="84883" x="6553200" y="5588000"/>
          <p14:tracePt t="84899" x="6635750" y="5581650"/>
          <p14:tracePt t="84919" x="6718300" y="5581650"/>
          <p14:tracePt t="84937" x="6807200" y="5581650"/>
          <p14:tracePt t="84951" x="6889750" y="5581650"/>
          <p14:tracePt t="84967" x="6985000" y="5581650"/>
          <p14:tracePt t="84987" x="7080250" y="5581650"/>
          <p14:tracePt t="85003" x="7175500" y="5581650"/>
          <p14:tracePt t="85018" x="7207250" y="5581650"/>
          <p14:tracePt t="85034" x="7277100" y="5581650"/>
          <p14:tracePt t="85052" x="7372350" y="5581650"/>
          <p14:tracePt t="85067" x="7461250" y="5581650"/>
          <p14:tracePt t="85084" x="7524750" y="5581650"/>
          <p14:tracePt t="85100" x="7607300" y="5588000"/>
          <p14:tracePt t="85117" x="7683500" y="5588000"/>
          <p14:tracePt t="85134" x="7766050" y="5588000"/>
          <p14:tracePt t="85149" x="7842250" y="5588000"/>
          <p14:tracePt t="85168" x="7950200" y="5588000"/>
          <p14:tracePt t="85185" x="8001000" y="5588000"/>
          <p14:tracePt t="85201" x="8064500" y="5588000"/>
          <p14:tracePt t="85218" x="8128000" y="5588000"/>
          <p14:tracePt t="85237" x="8159750" y="5588000"/>
          <p14:tracePt t="85251" x="8223250" y="5588000"/>
          <p14:tracePt t="85267" x="8274050" y="5588000"/>
          <p14:tracePt t="85286" x="8331200" y="5588000"/>
          <p14:tracePt t="85300" x="8382000" y="5588000"/>
          <p14:tracePt t="85317" x="8407400" y="5588000"/>
          <p14:tracePt t="85336" x="8470900" y="5588000"/>
          <p14:tracePt t="85360" x="8477250" y="5588000"/>
          <p14:tracePt t="85370" x="8496300" y="5588000"/>
          <p14:tracePt t="85511" x="8477250" y="5594350"/>
          <p14:tracePt t="85535" x="8470900" y="5594350"/>
          <p14:tracePt t="85546" x="8439150" y="5594350"/>
          <p14:tracePt t="85560" x="8401050" y="5600700"/>
          <p14:tracePt t="85575" x="8337550" y="5600700"/>
          <p14:tracePt t="85598" x="8286750" y="5600700"/>
          <p14:tracePt t="85613" x="8210550" y="5600700"/>
          <p14:tracePt t="85628" x="8115300" y="5600700"/>
          <p14:tracePt t="85637" x="8089900" y="5600700"/>
          <p14:tracePt t="85654" x="7994650" y="5600700"/>
          <p14:tracePt t="85672" x="7880350" y="5600700"/>
          <p14:tracePt t="85688" x="7715250" y="5613400"/>
          <p14:tracePt t="85705" x="7562850" y="5613400"/>
          <p14:tracePt t="85719" x="7366000" y="5613400"/>
          <p14:tracePt t="85740" x="7188200" y="5626100"/>
          <p14:tracePt t="85756" x="7016750" y="5626100"/>
          <p14:tracePt t="85773" x="6921500" y="5626100"/>
          <p14:tracePt t="85789" x="6794500" y="5626100"/>
          <p14:tracePt t="85800" x="6724650" y="5632450"/>
          <p14:tracePt t="85818" x="6597650" y="5632450"/>
          <p14:tracePt t="85834" x="6445250" y="5632450"/>
          <p14:tracePt t="85850" x="6350000" y="5632450"/>
          <p14:tracePt t="85867" x="6235700" y="5632450"/>
          <p14:tracePt t="85884" x="6134100" y="5632450"/>
          <p14:tracePt t="85900" x="6000750" y="5632450"/>
          <p14:tracePt t="85918" x="5918200" y="5632450"/>
          <p14:tracePt t="85934" x="5835650" y="5632450"/>
          <p14:tracePt t="85951" x="5772150" y="5632450"/>
          <p14:tracePt t="85972" x="5664200" y="5632450"/>
          <p14:tracePt t="85987" x="5607050" y="5632450"/>
          <p14:tracePt t="86003" x="5568950" y="5632450"/>
          <p14:tracePt t="86018" x="5511800" y="5632450"/>
          <p14:tracePt t="86039" x="5486400" y="5632450"/>
          <p14:tracePt t="86055" x="5473700" y="5626100"/>
          <p14:tracePt t="86070" x="5467350" y="5626100"/>
          <p14:tracePt t="86158" x="5473700" y="5619750"/>
          <p14:tracePt t="86173" x="5511800" y="5607050"/>
          <p14:tracePt t="86197" x="5549900" y="5607050"/>
          <p14:tracePt t="86210" x="5607050" y="5600700"/>
          <p14:tracePt t="86224" x="5683250" y="5588000"/>
          <p14:tracePt t="86240" x="5797550" y="5588000"/>
          <p14:tracePt t="86270" x="5969000" y="5588000"/>
          <p14:tracePt t="86286" x="6083300" y="5588000"/>
          <p14:tracePt t="86299" x="6261100" y="5594350"/>
          <p14:tracePt t="86315" x="6413500" y="5594350"/>
          <p14:tracePt t="86338" x="6546850" y="5594350"/>
          <p14:tracePt t="86353" x="6705600" y="5607050"/>
          <p14:tracePt t="86368" x="6832600" y="5607050"/>
          <p14:tracePt t="86381" x="6965950" y="5607050"/>
          <p14:tracePt t="86397" x="7150100" y="5626100"/>
          <p14:tracePt t="86427" x="7359650" y="5638800"/>
          <p14:tracePt t="86441" x="7473950" y="5645150"/>
          <p14:tracePt t="86456" x="7594600" y="5657850"/>
          <p14:tracePt t="86471" x="7689850" y="5664200"/>
          <p14:tracePt t="86493" x="7772400" y="5664200"/>
          <p14:tracePt t="86508" x="7854950" y="5664200"/>
          <p14:tracePt t="86523" x="7931150" y="5664200"/>
          <p14:tracePt t="86539" x="8013700" y="5676900"/>
          <p14:tracePt t="86560" x="8089900" y="5676900"/>
          <p14:tracePt t="86571" x="8115300" y="5676900"/>
          <p14:tracePt t="86586" x="8128000" y="5676900"/>
          <p14:tracePt t="86600" x="8153400" y="5676900"/>
          <p14:tracePt t="86616" x="8178800" y="5676900"/>
          <p14:tracePt t="86634" x="8185150" y="5676900"/>
          <p14:tracePt t="86650" x="8204200" y="5676900"/>
          <p14:tracePt t="86711" x="8210550" y="5676900"/>
          <p14:tracePt t="86755" x="8216900" y="5676900"/>
          <p14:tracePt t="86771" x="8216900" y="5670550"/>
          <p14:tracePt t="86792" x="8223250" y="5664200"/>
          <p14:tracePt t="86807" x="8242300" y="5651500"/>
          <p14:tracePt t="86822" x="8255000" y="5638800"/>
          <p14:tracePt t="86836" x="8280400" y="5626100"/>
          <p14:tracePt t="86852" x="8299450" y="5607050"/>
          <p14:tracePt t="86873" x="8324850" y="5594350"/>
          <p14:tracePt t="86888" x="8324850" y="5588000"/>
          <p14:tracePt t="86912" x="8337550" y="5581650"/>
          <p14:tracePt t="86926" x="8343900" y="5581650"/>
          <p14:tracePt t="86948" x="8343900" y="5575300"/>
          <p14:tracePt t="87032" x="8350250" y="5568950"/>
          <p14:tracePt t="87186" x="8356600" y="5568950"/>
          <p14:tracePt t="87223" x="8362950" y="5568950"/>
          <p14:tracePt t="87575" x="8369300" y="5568950"/>
          <p14:tracePt t="87657" x="8375650" y="5568950"/>
          <p14:tracePt t="87873" x="8382000" y="5568950"/>
          <p14:tracePt t="88008" x="8388350" y="5568950"/>
          <p14:tracePt t="88186" x="8382000" y="5568950"/>
          <p14:tracePt t="88201" x="8369300" y="5568950"/>
          <p14:tracePt t="88218" x="8343900" y="5568950"/>
          <p14:tracePt t="88239" x="8324850" y="5568950"/>
          <p14:tracePt t="88253" x="8299450" y="5568950"/>
          <p14:tracePt t="88268" x="8242300" y="5568950"/>
          <p14:tracePt t="88291" x="8191500" y="5568950"/>
          <p14:tracePt t="88306" x="8134350" y="5568950"/>
          <p14:tracePt t="88320" x="8083550" y="5568950"/>
          <p14:tracePt t="88330" x="8058150" y="5568950"/>
          <p14:tracePt t="88344" x="8020050" y="5568950"/>
          <p14:tracePt t="88364" x="7937500" y="5568950"/>
          <p14:tracePt t="88380" x="7880350" y="5568950"/>
          <p14:tracePt t="88396" x="7816850" y="5568950"/>
          <p14:tracePt t="88410" x="7766050" y="5568950"/>
          <p14:tracePt t="88427" x="7702550" y="5568950"/>
          <p14:tracePt t="88447" x="7639050" y="5568950"/>
          <p14:tracePt t="88463" x="7581900" y="5568950"/>
          <p14:tracePt t="88477" x="7550150" y="5568950"/>
          <p14:tracePt t="88494" x="7499350" y="5568950"/>
          <p14:tracePt t="88510" x="7442200" y="5568950"/>
          <p14:tracePt t="88528" x="7359650" y="5568950"/>
          <p14:tracePt t="88544" x="7296150" y="5568950"/>
          <p14:tracePt t="88561" x="7219950" y="5562600"/>
          <p14:tracePt t="88577" x="7156450" y="5562600"/>
          <p14:tracePt t="88593" x="7092950" y="5562600"/>
          <p14:tracePt t="88610" x="7029450" y="5562600"/>
          <p14:tracePt t="88626" x="6985000" y="5562600"/>
          <p14:tracePt t="88643" x="6908800" y="5562600"/>
          <p14:tracePt t="88678" x="6807200" y="5562600"/>
          <p14:tracePt t="88693" x="6756400" y="5562600"/>
          <p14:tracePt t="88710" x="6699250" y="5562600"/>
          <p14:tracePt t="88726" x="6654800" y="5562600"/>
          <p14:tracePt t="88747" x="6591300" y="5562600"/>
          <p14:tracePt t="88760" x="6540500" y="5562600"/>
          <p14:tracePt t="88778" x="6489700" y="5562600"/>
          <p14:tracePt t="88793" x="6445250" y="5562600"/>
          <p14:tracePt t="88809" x="6438900" y="5562600"/>
          <p14:tracePt t="88826" x="6381750" y="5562600"/>
          <p14:tracePt t="88843" x="6330950" y="5562600"/>
          <p14:tracePt t="88860" x="6292850" y="5562600"/>
          <p14:tracePt t="88876" x="6242050" y="5562600"/>
          <p14:tracePt t="88893" x="6229350" y="5562600"/>
          <p14:tracePt t="88909" x="6197600" y="5562600"/>
          <p14:tracePt t="88946" x="6197600" y="5568950"/>
          <p14:tracePt t="88976" x="6203950" y="5568950"/>
          <p14:tracePt t="88991" x="6216650" y="5562600"/>
          <p14:tracePt t="89006" x="6242050" y="5556250"/>
          <p14:tracePt t="89020" x="6286500" y="5549900"/>
          <p14:tracePt t="89043" x="6343650" y="5543550"/>
          <p14:tracePt t="89058" x="6407150" y="5537200"/>
          <p14:tracePt t="89074" x="6464300" y="5530850"/>
          <p14:tracePt t="89088" x="6546850" y="5518150"/>
          <p14:tracePt t="89096" x="6572250" y="5518150"/>
          <p14:tracePt t="89118" x="6635750" y="5518150"/>
          <p14:tracePt t="89133" x="6724650" y="5511800"/>
          <p14:tracePt t="89148" x="6826250" y="5511800"/>
          <p14:tracePt t="89164" x="6940550" y="5511800"/>
          <p14:tracePt t="89184" x="7035800" y="5511800"/>
          <p14:tracePt t="89200" x="7112000" y="5511800"/>
          <p14:tracePt t="89215" x="7194550" y="5505450"/>
          <p14:tracePt t="89231" x="7277100" y="5505450"/>
          <p14:tracePt t="89247" x="7385050" y="5505450"/>
          <p14:tracePt t="89260" x="7410450" y="5499100"/>
          <p14:tracePt t="89278" x="7486650" y="5499100"/>
          <p14:tracePt t="89293" x="7569200" y="5486400"/>
          <p14:tracePt t="89311" x="7651750" y="5480050"/>
          <p14:tracePt t="89326" x="7740650" y="5473700"/>
          <p14:tracePt t="89344" x="7804150" y="5473700"/>
          <p14:tracePt t="89360" x="7848600" y="5461000"/>
          <p14:tracePt t="89376" x="7899400" y="5454650"/>
          <p14:tracePt t="89393" x="7956550" y="5454650"/>
          <p14:tracePt t="89416" x="8013700" y="5448300"/>
          <p14:tracePt t="89431" x="8058150" y="5441950"/>
          <p14:tracePt t="89447" x="8102600" y="5435600"/>
          <p14:tracePt t="89463" x="8147050" y="5435600"/>
          <p14:tracePt t="89477" x="8197850" y="5435600"/>
          <p14:tracePt t="89498" x="8261350" y="5435600"/>
          <p14:tracePt t="89513" x="8280400" y="5429250"/>
          <p14:tracePt t="89531" x="8337550" y="5429250"/>
          <p14:tracePt t="89545" x="8388350" y="5429250"/>
          <p14:tracePt t="89561" x="8426450" y="5429250"/>
          <p14:tracePt t="89577" x="8439150" y="5429250"/>
          <p14:tracePt t="89603" x="8451850" y="5429250"/>
          <p14:tracePt t="89617" x="8477250" y="5422900"/>
          <p14:tracePt t="89640" x="8489950" y="5422900"/>
          <p14:tracePt t="89655" x="8515350" y="5422900"/>
          <p14:tracePt t="89672" x="8534400" y="5422900"/>
          <p14:tracePt t="89685" x="8553450" y="5422900"/>
          <p14:tracePt t="89700" x="8572500" y="5422900"/>
          <p14:tracePt t="89723" x="8585200" y="5422900"/>
          <p14:tracePt t="89917" x="8578850" y="5422900"/>
          <p14:tracePt t="89969" x="8572500" y="5422900"/>
          <p14:tracePt t="89985" x="8566150" y="5422900"/>
          <p14:tracePt t="89999" x="8559800" y="5422900"/>
          <p14:tracePt t="90022" x="8553450" y="5422900"/>
          <p14:tracePt t="90037" x="8547100" y="5422900"/>
          <p14:tracePt t="90045" x="8534400" y="5429250"/>
          <p14:tracePt t="90061" x="8515350" y="5429250"/>
          <p14:tracePt t="90076" x="8489950" y="5435600"/>
          <p14:tracePt t="90096" x="8445500" y="5441950"/>
          <p14:tracePt t="90113" x="8401050" y="5448300"/>
          <p14:tracePt t="90128" x="8337550" y="5461000"/>
          <p14:tracePt t="90143" x="8293100" y="5467350"/>
          <p14:tracePt t="90163" x="8216900" y="5473700"/>
          <p14:tracePt t="90180" x="8153400" y="5480050"/>
          <p14:tracePt t="90195" x="8096250" y="5492750"/>
          <p14:tracePt t="90209" x="8032750" y="5499100"/>
          <p14:tracePt t="90227" x="8020050" y="5499100"/>
          <p14:tracePt t="90243" x="7994650" y="5499100"/>
          <p14:tracePt t="90259" x="7981950" y="5499100"/>
          <p14:tracePt t="90276" x="7924800" y="5499100"/>
          <p14:tracePt t="90292" x="7893050" y="5505450"/>
          <p14:tracePt t="90308" x="7848600" y="5505450"/>
          <p14:tracePt t="90325" x="7823200" y="5505450"/>
          <p14:tracePt t="90342" x="7778750" y="5505450"/>
          <p14:tracePt t="90359" x="7715250" y="5505450"/>
          <p14:tracePt t="90375" x="7658100" y="5505450"/>
          <p14:tracePt t="90395" x="7607300" y="5505450"/>
          <p14:tracePt t="90411" x="7543800" y="5505450"/>
          <p14:tracePt t="90426" x="7467600" y="5505450"/>
          <p14:tracePt t="90442" x="7404100" y="5505450"/>
          <p14:tracePt t="90463" x="7340600" y="5505450"/>
          <p14:tracePt t="90478" x="7289800" y="5505450"/>
          <p14:tracePt t="90493" x="7232650" y="5505450"/>
          <p14:tracePt t="90509" x="7169150" y="5505450"/>
          <p14:tracePt t="90524" x="7124700" y="5505450"/>
          <p14:tracePt t="90545" x="7086600" y="5505450"/>
          <p14:tracePt t="90565" x="7061200" y="5505450"/>
          <p14:tracePt t="90580" x="7016750" y="5505450"/>
          <p14:tracePt t="90596" x="6978650" y="5505450"/>
          <p14:tracePt t="90617" x="6965950" y="5505450"/>
          <p14:tracePt t="90632" x="6953250" y="5505450"/>
          <p14:tracePt t="90647" x="6927850" y="5511800"/>
          <p14:tracePt t="90663" x="6915150" y="5511800"/>
          <p14:tracePt t="90675" x="6896100" y="5511800"/>
          <p14:tracePt t="90692" x="6883400" y="5511800"/>
          <p14:tracePt t="90710" x="6851650" y="5511800"/>
          <p14:tracePt t="90726" x="6807200" y="5518150"/>
          <p14:tracePt t="90741" x="6769100" y="5518150"/>
          <p14:tracePt t="90758" x="6711950" y="5518150"/>
          <p14:tracePt t="90775" x="6667500" y="5518150"/>
          <p14:tracePt t="90792" x="6604000" y="5518150"/>
          <p14:tracePt t="90808" x="6553200" y="5518150"/>
          <p14:tracePt t="90825" x="6508750" y="5518150"/>
          <p14:tracePt t="90842" x="6438900" y="5518150"/>
          <p14:tracePt t="90875" x="6394450" y="5518150"/>
          <p14:tracePt t="90893" x="6318250" y="5518150"/>
          <p14:tracePt t="90925" x="6267450" y="5518150"/>
          <p14:tracePt t="90941" x="6203950" y="5518150"/>
          <p14:tracePt t="90959" x="6134100" y="5518150"/>
          <p14:tracePt t="90976" x="6108700" y="5518150"/>
          <p14:tracePt t="91008" x="6070600" y="5518150"/>
          <p14:tracePt t="91026" x="6051550" y="5518150"/>
          <p14:tracePt t="91059" x="6019800" y="5518150"/>
          <p14:tracePt t="91075" x="5994400" y="5518150"/>
          <p14:tracePt t="91093" x="5956300" y="5524500"/>
          <p14:tracePt t="91108" x="5937250" y="5524500"/>
          <p14:tracePt t="91124" x="5905500" y="5530850"/>
          <p14:tracePt t="91143" x="5880100" y="5537200"/>
          <p14:tracePt t="91163" x="5861050" y="5537200"/>
          <p14:tracePt t="91181" x="5848350" y="5543550"/>
          <p14:tracePt t="91194" x="5835650" y="5549900"/>
          <p14:tracePt t="91214" x="5816600" y="5556250"/>
          <p14:tracePt t="91229" x="5810250" y="5556250"/>
          <p14:tracePt t="91245" x="5797550" y="5556250"/>
          <p14:tracePt t="91262" x="5778500" y="5556250"/>
          <p14:tracePt t="91276" x="5765800" y="5562600"/>
          <p14:tracePt t="91298" x="5759450" y="5562600"/>
          <p14:tracePt t="91312" x="5753100" y="5562600"/>
          <p14:tracePt t="91325" x="5746750" y="5562600"/>
          <p14:tracePt t="91342" x="5727700" y="5562600"/>
          <p14:tracePt t="91361" x="5721350" y="5562600"/>
          <p14:tracePt t="91376" x="5715000" y="5562600"/>
          <p14:tracePt t="91400" x="5708650" y="5562600"/>
          <p14:tracePt t="91454" x="5702300" y="5562600"/>
          <p14:tracePt t="91513" x="5695950" y="5562600"/>
          <p14:tracePt t="91544" x="5676900" y="5562600"/>
          <p14:tracePt t="91557" x="5664200" y="5562600"/>
          <p14:tracePt t="91572" x="5651500" y="5562600"/>
          <p14:tracePt t="91595" x="5638800" y="5562600"/>
          <p14:tracePt t="91611" x="5613400" y="5562600"/>
          <p14:tracePt t="91632" x="5600700" y="5556250"/>
          <p14:tracePt t="91647" x="5581650" y="5549900"/>
          <p14:tracePt t="91669" x="5575300" y="5543550"/>
          <p14:tracePt t="91684" x="5568950" y="5543550"/>
          <p14:tracePt t="91699" x="5556250" y="5537200"/>
          <p14:tracePt t="91788" x="5549900" y="5530850"/>
          <p14:tracePt t="91856" x="5543550" y="5530850"/>
          <p14:tracePt t="92034" x="5543550" y="5524500"/>
          <p14:tracePt t="92125" x="5537200" y="5518150"/>
          <p14:tracePt t="92154" x="5530850" y="5511800"/>
          <p14:tracePt t="92169" x="5530850" y="5505450"/>
          <p14:tracePt t="92185" x="5530850" y="5499100"/>
          <p14:tracePt t="92235" x="5524500" y="5499100"/>
          <p14:tracePt t="92423" x="5524500" y="5492750"/>
          <p14:tracePt t="92505" x="5524500" y="5486400"/>
          <p14:tracePt t="92609" x="5530850" y="5480050"/>
          <p14:tracePt t="92624" x="5530850" y="5473700"/>
          <p14:tracePt t="92659" x="5537200" y="5467350"/>
          <p14:tracePt t="92711" x="5537200" y="5454650"/>
          <p14:tracePt t="92734" x="5537200" y="5448300"/>
          <p14:tracePt t="92749" x="5537200" y="5441950"/>
          <p14:tracePt t="92786" x="5537200" y="5435600"/>
          <p14:tracePt t="92802" x="5537200" y="5429250"/>
          <p14:tracePt t="92832" x="5543550" y="5429250"/>
          <p14:tracePt t="92883" x="5543550" y="5416550"/>
          <p14:tracePt t="92905" x="5549900" y="5397500"/>
          <p14:tracePt t="92959" x="5549900" y="5378450"/>
          <p14:tracePt t="92990" x="5556250" y="5378450"/>
          <p14:tracePt t="93146" x="5562600" y="5378450"/>
          <p14:tracePt t="93183" x="5568950" y="5378450"/>
          <p14:tracePt t="93220" x="5575300" y="5378450"/>
          <p14:tracePt t="93310" x="5581650" y="5378450"/>
          <p14:tracePt t="93353" x="5588000" y="5384800"/>
          <p14:tracePt t="93430" x="5594350" y="5391150"/>
          <p14:tracePt t="93445" x="5600700" y="5397500"/>
          <p14:tracePt t="93466" x="5607050" y="5403850"/>
          <p14:tracePt t="93495" x="5607050" y="5410200"/>
          <p14:tracePt t="93556" x="5607050" y="5416550"/>
          <p14:tracePt t="93601" x="5613400" y="5416550"/>
          <p14:tracePt t="93727" x="5613400" y="5422900"/>
          <p14:tracePt t="94384" x="0" y="0"/>
        </p14:tracePtLst>
        <p14:tracePtLst>
          <p14:tracePt t="95658" x="5613400" y="5410200"/>
          <p14:tracePt t="95771" x="5613400" y="5403850"/>
          <p14:tracePt t="95796" x="5619750" y="5391150"/>
          <p14:tracePt t="95808" x="5626100" y="5365750"/>
          <p14:tracePt t="95823" x="5626100" y="5334000"/>
          <p14:tracePt t="95839" x="5632450" y="5270500"/>
          <p14:tracePt t="95866" x="5632450" y="5156200"/>
          <p14:tracePt t="95881" x="5632450" y="5111750"/>
          <p14:tracePt t="95896" x="5632450" y="5035550"/>
          <p14:tracePt t="95911" x="5638800" y="4972050"/>
          <p14:tracePt t="95935" x="5638800" y="4921250"/>
          <p14:tracePt t="95949" x="5638800" y="4864100"/>
          <p14:tracePt t="95964" x="5638800" y="4787900"/>
          <p14:tracePt t="95979" x="5638800" y="4724400"/>
          <p14:tracePt t="95994" x="5638800" y="4654550"/>
          <p14:tracePt t="96017" x="5619750" y="4565650"/>
          <p14:tracePt t="96023" x="5613400" y="4521200"/>
          <p14:tracePt t="96040" x="5600700" y="4476750"/>
          <p14:tracePt t="96055" x="5581650" y="4419600"/>
          <p14:tracePt t="96069" x="5568950" y="4381500"/>
          <p14:tracePt t="96094" x="5549900" y="4330700"/>
          <p14:tracePt t="96107" x="5537200" y="4273550"/>
          <p14:tracePt t="96122" x="5524500" y="4248150"/>
          <p14:tracePt t="96136" x="5499100" y="4197350"/>
          <p14:tracePt t="96159" x="5486400" y="4152900"/>
          <p14:tracePt t="96175" x="5461000" y="4095750"/>
          <p14:tracePt t="96182" x="5454650" y="4083050"/>
          <p14:tracePt t="96196" x="5441950" y="4038600"/>
          <p14:tracePt t="96212" x="5416550" y="3994150"/>
          <p14:tracePt t="96233" x="5403850" y="3956050"/>
          <p14:tracePt t="96249" x="5378450" y="3911600"/>
          <p14:tracePt t="96264" x="5359400" y="3860800"/>
          <p14:tracePt t="96280" x="5340350" y="3803650"/>
          <p14:tracePt t="96297" x="5314950" y="3759200"/>
          <p14:tracePt t="96315" x="5302250" y="3714750"/>
          <p14:tracePt t="96331" x="5276850" y="3663950"/>
          <p14:tracePt t="96343" x="5264150" y="3651250"/>
          <p14:tracePt t="96359" x="5257800" y="3625850"/>
          <p14:tracePt t="96376" x="5238750" y="3587750"/>
          <p14:tracePt t="96394" x="5232400" y="3562350"/>
          <p14:tracePt t="96410" x="5226050" y="3549650"/>
          <p14:tracePt t="96425" x="5213350" y="3524250"/>
          <p14:tracePt t="96442" x="5207000" y="3517900"/>
          <p14:tracePt t="96486" x="5207000" y="3511550"/>
          <p14:tracePt t="96510" x="5207000" y="3498850"/>
          <p14:tracePt t="96549" x="5207000" y="3492500"/>
          <p14:tracePt t="96593" x="5207000" y="3486150"/>
          <p14:tracePt t="96613" x="5207000" y="3479800"/>
          <p14:tracePt t="96665" x="5207000" y="3473450"/>
          <p14:tracePt t="96815" x="5219700" y="3473450"/>
          <p14:tracePt t="96861" x="5232400" y="3473450"/>
          <p14:tracePt t="96874" x="5232400" y="3479800"/>
          <p14:tracePt t="96904" x="5232400" y="3486150"/>
          <p14:tracePt t="96941" x="5245100" y="3498850"/>
          <p14:tracePt t="96957" x="5251450" y="3498850"/>
          <p14:tracePt t="96973" x="5257800" y="3505200"/>
          <p14:tracePt t="96988" x="5257800" y="3511550"/>
          <p14:tracePt t="97114" x="5257800" y="3505200"/>
          <p14:tracePt t="97143" x="5257800" y="3498850"/>
          <p14:tracePt t="97158" x="5251450" y="3486150"/>
          <p14:tracePt t="97174" x="5245100" y="3473450"/>
          <p14:tracePt t="97188" x="5238750" y="3460750"/>
          <p14:tracePt t="97212" x="5232400" y="3448050"/>
          <p14:tracePt t="97225" x="5226050" y="3422650"/>
          <p14:tracePt t="97240" x="5219700" y="3397250"/>
          <p14:tracePt t="97255" x="5213350" y="3384550"/>
          <p14:tracePt t="97270" x="5213350" y="3371850"/>
          <p14:tracePt t="97303" x="5207000" y="3352800"/>
          <p14:tracePt t="97315" x="5207000" y="3346450"/>
          <p14:tracePt t="97330" x="5207000" y="3340100"/>
          <p14:tracePt t="97568" x="5207000" y="3346450"/>
          <p14:tracePt t="97606" x="5207000" y="3352800"/>
          <p14:tracePt t="97663" x="5207000" y="3359150"/>
          <p14:tracePt t="97710" x="5207000" y="3371850"/>
          <p14:tracePt t="97806" x="5207000" y="3378200"/>
          <p14:tracePt t="97854" x="5213350" y="3378200"/>
          <p14:tracePt t="97867" x="5213350" y="3384550"/>
          <p14:tracePt t="97942" x="5219700" y="3390900"/>
          <p14:tracePt t="98374" x="5219700" y="3397250"/>
          <p14:tracePt t="98418" x="5219700" y="3403600"/>
          <p14:tracePt t="98485" x="5219700" y="3409950"/>
          <p14:tracePt t="98732" x="5219700" y="3416300"/>
          <p14:tracePt t="98798" x="5219700" y="3422650"/>
          <p14:tracePt t="99321" x="5219700" y="3416300"/>
          <p14:tracePt t="99358" x="5219700" y="3403600"/>
          <p14:tracePt t="99380" x="5213350" y="3403600"/>
          <p14:tracePt t="99397" x="5213350" y="3397250"/>
          <p14:tracePt t="99410" x="5213350" y="3390900"/>
          <p14:tracePt t="99425" x="5207000" y="3390900"/>
          <p14:tracePt t="99462" x="5207000" y="3384550"/>
          <p14:tracePt t="99538" x="5207000" y="3378200"/>
          <p14:tracePt t="99581" x="5207000" y="3371850"/>
          <p14:tracePt t="99977" x="5207000" y="3378200"/>
          <p14:tracePt t="99992" x="5213350" y="3384550"/>
          <p14:tracePt t="100036" x="5213350" y="3390900"/>
          <p14:tracePt t="100089" x="5213350" y="3397250"/>
          <p14:tracePt t="100126" x="5219700" y="3397250"/>
          <p14:tracePt t="100215" x="5219700" y="3409950"/>
          <p14:tracePt t="100248" x="5219700" y="3422650"/>
          <p14:tracePt t="100321" x="5219700" y="3429000"/>
          <p14:tracePt t="100373" x="5219700" y="3441700"/>
          <p14:tracePt t="100461" x="5219700" y="3448050"/>
          <p14:tracePt t="100508" x="5219700" y="3454400"/>
          <p14:tracePt t="100633" x="5219700" y="3448050"/>
          <p14:tracePt t="100753" x="5226050" y="3448050"/>
          <p14:tracePt t="101551" x="5232400" y="3448050"/>
          <p14:tracePt t="101611" x="5232400" y="3441700"/>
          <p14:tracePt t="101664" x="5232400" y="3435350"/>
          <p14:tracePt t="101698" x="5232400" y="3429000"/>
          <p14:tracePt t="101721" x="5238750" y="3416300"/>
          <p14:tracePt t="101738" x="5238750" y="3403600"/>
          <p14:tracePt t="101751" x="5245100" y="3390900"/>
          <p14:tracePt t="101773" x="5245100" y="3378200"/>
          <p14:tracePt t="101790" x="5245100" y="3352800"/>
          <p14:tracePt t="101805" x="5251450" y="3321050"/>
          <p14:tracePt t="101819" x="5251450" y="3276600"/>
          <p14:tracePt t="101833" x="5251450" y="3238500"/>
          <p14:tracePt t="101841" x="5251450" y="3219450"/>
          <p14:tracePt t="101863" x="5251450" y="3187700"/>
          <p14:tracePt t="101876" x="5251450" y="3143250"/>
          <p14:tracePt t="101893" x="5251450" y="3111500"/>
          <p14:tracePt t="101907" x="5251450" y="3086100"/>
          <p14:tracePt t="101929" x="5251450" y="3035300"/>
          <p14:tracePt t="101944" x="5251450" y="2984500"/>
          <p14:tracePt t="101960" x="5251450" y="2933700"/>
          <p14:tracePt t="101974" x="5251450" y="2908300"/>
          <p14:tracePt t="102000" x="5251450" y="2870200"/>
          <p14:tracePt t="102021" x="5251450" y="2819400"/>
          <p14:tracePt t="102034" x="5245100" y="2800350"/>
          <p14:tracePt t="102050" x="5245100" y="2781300"/>
          <p14:tracePt t="102073" x="5245100" y="2774950"/>
          <p14:tracePt t="102103" x="5245100" y="2762250"/>
          <p14:tracePt t="102170" x="5245100" y="2755900"/>
          <p14:tracePt t="102542" x="5264150" y="2755900"/>
          <p14:tracePt t="102556" x="5276850" y="2755900"/>
          <p14:tracePt t="102571" x="5308600" y="2762250"/>
          <p14:tracePt t="102594" x="5327650" y="2762250"/>
          <p14:tracePt t="102602" x="5353050" y="2768600"/>
          <p14:tracePt t="102616" x="5365750" y="2768600"/>
          <p14:tracePt t="102631" x="5384800" y="2774950"/>
          <p14:tracePt t="102645" x="5391150" y="2774950"/>
          <p14:tracePt t="102768" x="5372100" y="2768600"/>
          <p14:tracePt t="102782" x="5340350" y="2762250"/>
          <p14:tracePt t="102790" x="5321300" y="2755900"/>
          <p14:tracePt t="102804" x="5264150" y="2749550"/>
          <p14:tracePt t="102818" x="5200650" y="2736850"/>
          <p14:tracePt t="102840" x="5162550" y="2730500"/>
          <p14:tracePt t="102855" x="5143500" y="2724150"/>
          <p14:tracePt t="102945" x="5149850" y="2724150"/>
          <p14:tracePt t="102962" x="5162550" y="2717800"/>
          <p14:tracePt t="102983" x="5175250" y="2717800"/>
          <p14:tracePt t="103029" x="5181600" y="2717800"/>
          <p14:tracePt t="103139" x="5181600" y="2711450"/>
          <p14:tracePt t="103208" x="5207000" y="2711450"/>
          <p14:tracePt t="103221" x="5226050" y="2711450"/>
          <p14:tracePt t="103236" x="5232400" y="2711450"/>
          <p14:tracePt t="103728" x="5232400" y="2717800"/>
          <p14:tracePt t="104146" x="5238750" y="2717800"/>
          <p14:tracePt t="104168" x="5245100" y="2724150"/>
          <p14:tracePt t="104184" x="5257800" y="2762250"/>
          <p14:tracePt t="104196" x="5289550" y="2838450"/>
          <p14:tracePt t="104204" x="5295900" y="2857500"/>
          <p14:tracePt t="104219" x="5340350" y="2965450"/>
          <p14:tracePt t="104241" x="5384800" y="3086100"/>
          <p14:tracePt t="104256" x="5422900" y="3168650"/>
          <p14:tracePt t="104272" x="5467350" y="3270250"/>
          <p14:tracePt t="104286" x="5499100" y="3333750"/>
          <p14:tracePt t="104302" x="5537200" y="3416300"/>
          <p14:tracePt t="104324" x="5562600" y="3479800"/>
          <p14:tracePt t="104339" x="5581650" y="3517900"/>
          <p14:tracePt t="104353" x="5613400" y="3587750"/>
          <p14:tracePt t="104365" x="5626100" y="3600450"/>
          <p14:tracePt t="104382" x="5638800" y="3625850"/>
          <p14:tracePt t="104401" x="5645150" y="3644900"/>
          <p14:tracePt t="104416" x="5651500" y="3657600"/>
          <p14:tracePt t="104434" x="5664200" y="3676650"/>
          <p14:tracePt t="104448" x="5670550" y="3683000"/>
          <p14:tracePt t="104469" x="5676900" y="3695700"/>
          <p14:tracePt t="104483" x="5683250" y="3714750"/>
          <p14:tracePt t="104498" x="5695950" y="3740150"/>
          <p14:tracePt t="104516" x="5702300" y="3759200"/>
          <p14:tracePt t="104532" x="5708650" y="3765550"/>
          <p14:tracePt t="104549" x="5727700" y="3803650"/>
          <p14:tracePt t="104583" x="5753100" y="3841750"/>
          <p14:tracePt t="104601" x="5759450" y="3860800"/>
          <p14:tracePt t="104619" x="5772150" y="3873500"/>
          <p14:tracePt t="104637" x="5784850" y="3892550"/>
          <p14:tracePt t="104652" x="5797550" y="3917950"/>
          <p14:tracePt t="104668" x="5797550" y="3930650"/>
          <p14:tracePt t="104682" x="5810250" y="3943350"/>
          <p14:tracePt t="104712" x="5816600" y="3949700"/>
          <p14:tracePt t="104727" x="5816600" y="3956050"/>
          <p14:tracePt t="104767" x="5822950" y="3962400"/>
          <p14:tracePt t="104773" x="5829300" y="3981450"/>
          <p14:tracePt t="104794" x="5835650" y="4000500"/>
          <p14:tracePt t="104809" x="5848350" y="4025900"/>
          <p14:tracePt t="104824" x="5861050" y="4038600"/>
          <p14:tracePt t="104839" x="5867400" y="4044950"/>
          <p14:tracePt t="104854" x="5880100" y="4064000"/>
          <p14:tracePt t="104870" x="5899150" y="4089400"/>
          <p14:tracePt t="104886" x="5911850" y="4108450"/>
          <p14:tracePt t="104900" x="5930900" y="4133850"/>
          <p14:tracePt t="104917" x="5949950" y="4165600"/>
          <p14:tracePt t="104937" x="5969000" y="4184650"/>
          <p14:tracePt t="104954" x="5981700" y="4191000"/>
          <p14:tracePt t="104969" x="5994400" y="4210050"/>
          <p14:tracePt t="104985" x="6013450" y="4222750"/>
          <p14:tracePt t="105001" x="6013450" y="4229100"/>
          <p14:tracePt t="105017" x="6032500" y="4248150"/>
          <p14:tracePt t="105032" x="6051550" y="4267200"/>
          <p14:tracePt t="105048" x="6076950" y="4298950"/>
          <p14:tracePt t="105065" x="6102350" y="4324350"/>
          <p14:tracePt t="105082" x="6121400" y="4349750"/>
          <p14:tracePt t="105098" x="6140450" y="4368800"/>
          <p14:tracePt t="105114" x="6153150" y="4381500"/>
          <p14:tracePt t="105131" x="6159500" y="4394200"/>
          <p14:tracePt t="105152" x="6184900" y="4413250"/>
          <p14:tracePt t="105168" x="6203950" y="4432300"/>
          <p14:tracePt t="105184" x="6216650" y="4445000"/>
          <p14:tracePt t="105198" x="6223000" y="4451350"/>
          <p14:tracePt t="105220" x="6242050" y="4464050"/>
          <p14:tracePt t="105236" x="6254750" y="4476750"/>
          <p14:tracePt t="105251" x="6261100" y="4483100"/>
          <p14:tracePt t="105267" x="6280150" y="4489450"/>
          <p14:tracePt t="105283" x="6292850" y="4495800"/>
          <p14:tracePt t="105308" x="6318250" y="4514850"/>
          <p14:tracePt t="105324" x="6337300" y="4527550"/>
          <p14:tracePt t="105339" x="6356350" y="4533900"/>
          <p14:tracePt t="105354" x="6369050" y="4540250"/>
          <p14:tracePt t="105377" x="6394450" y="4552950"/>
          <p14:tracePt t="105392" x="6400800" y="4559300"/>
          <p14:tracePt t="105407" x="6426200" y="4565650"/>
          <p14:tracePt t="105421" x="6464300" y="4578350"/>
          <p14:tracePt t="105442" x="6508750" y="4597400"/>
          <p14:tracePt t="105458" x="6565900" y="4622800"/>
          <p14:tracePt t="105481" x="6623050" y="4635500"/>
          <p14:tracePt t="105496" x="6680200" y="4660900"/>
          <p14:tracePt t="105519" x="6711950" y="4673600"/>
          <p14:tracePt t="105534" x="6769100" y="4692650"/>
          <p14:tracePt t="105547" x="6838950" y="4718050"/>
          <p14:tracePt t="105563" x="6883400" y="4730750"/>
          <p14:tracePt t="105579" x="6946900" y="4749800"/>
          <p14:tracePt t="105601" x="7004050" y="4762500"/>
          <p14:tracePt t="105614" x="7048500" y="4775200"/>
          <p14:tracePt t="105624" x="7067550" y="4781550"/>
          <p14:tracePt t="105638" x="7118350" y="4800600"/>
          <p14:tracePt t="105653" x="7175500" y="4813300"/>
          <p14:tracePt t="105674" x="7226300" y="4832350"/>
          <p14:tracePt t="105689" x="7245350" y="4832350"/>
          <p14:tracePt t="105704" x="7270750" y="4838700"/>
          <p14:tracePt t="105720" x="7296150" y="4845050"/>
          <p14:tracePt t="105741" x="7321550" y="4851400"/>
          <p14:tracePt t="105756" x="7359650" y="4851400"/>
          <p14:tracePt t="105771" x="7410450" y="4857750"/>
          <p14:tracePt t="105783" x="7416800" y="4864100"/>
          <p14:tracePt t="105799" x="7435850" y="4864100"/>
          <p14:tracePt t="105831" x="7448550" y="4864100"/>
          <p14:tracePt t="105846" x="7454900" y="4864100"/>
          <p14:tracePt t="105861" x="7467600" y="4857750"/>
          <p14:tracePt t="105876" x="7473950" y="4857750"/>
          <p14:tracePt t="105900" x="7486650" y="4851400"/>
          <p14:tracePt t="105913" x="7493000" y="4851400"/>
          <p14:tracePt t="105973" x="7505700" y="4851400"/>
          <p14:tracePt t="105989" x="7524750" y="4851400"/>
          <p14:tracePt t="106005" x="7537450" y="4851400"/>
          <p14:tracePt t="106020" x="7543800" y="4851400"/>
          <p14:tracePt t="106040" x="7562850" y="4851400"/>
          <p14:tracePt t="106055" x="7575550" y="4851400"/>
          <p14:tracePt t="106084" x="7588250" y="4857750"/>
          <p14:tracePt t="106159" x="7581900" y="4857750"/>
          <p14:tracePt t="106174" x="7569200" y="4857750"/>
          <p14:tracePt t="106196" x="7531100" y="4864100"/>
          <p14:tracePt t="106211" x="7467600" y="4870450"/>
          <p14:tracePt t="106226" x="7391400" y="4876800"/>
          <p14:tracePt t="106241" x="7308850" y="4889500"/>
          <p14:tracePt t="106250" x="7289800" y="4895850"/>
          <p14:tracePt t="106267" x="7258050" y="4895850"/>
          <p14:tracePt t="106287" x="7251700" y="4895850"/>
          <p14:tracePt t="106303" x="7226300" y="4895850"/>
          <p14:tracePt t="106317" x="7213600" y="4895850"/>
          <p14:tracePt t="106460" x="7213600" y="4889500"/>
          <p14:tracePt t="106473" x="7219950" y="4889500"/>
          <p14:tracePt t="106488" x="7232650" y="4889500"/>
          <p14:tracePt t="106509" x="7264400" y="4889500"/>
          <p14:tracePt t="106524" x="7308850" y="4889500"/>
          <p14:tracePt t="106539" x="7372350" y="4889500"/>
          <p14:tracePt t="106570" x="7480300" y="4889500"/>
          <p14:tracePt t="106588" x="7531100" y="4889500"/>
          <p14:tracePt t="106601" x="7581900" y="4889500"/>
          <p14:tracePt t="106615" x="7632700" y="4889500"/>
          <p14:tracePt t="106636" x="7677150" y="4889500"/>
          <p14:tracePt t="106652" x="7708900" y="4889500"/>
          <p14:tracePt t="106667" x="7753350" y="4889500"/>
          <p14:tracePt t="106681" x="7759700" y="4889500"/>
          <p14:tracePt t="106837" x="7753350" y="4889500"/>
          <p14:tracePt t="106852" x="7747000" y="4889500"/>
          <p14:tracePt t="106875" x="7734300" y="4889500"/>
          <p14:tracePt t="106881" x="7727950" y="4889500"/>
          <p14:tracePt t="106897" x="7715250" y="4895850"/>
          <p14:tracePt t="106911" x="7702550" y="4902200"/>
          <p14:tracePt t="106926" x="7696200" y="4908550"/>
          <p14:tracePt t="106951" x="7689850" y="4914900"/>
          <p14:tracePt t="106964" x="7683500" y="4914900"/>
          <p14:tracePt t="106978" x="7677150" y="4927600"/>
          <p14:tracePt t="106993" x="7664450" y="4940300"/>
          <p14:tracePt t="107018" x="7658100" y="4946650"/>
          <p14:tracePt t="107031" x="7645400" y="4965700"/>
          <p14:tracePt t="107038" x="7639050" y="4972050"/>
          <p14:tracePt t="107053" x="7632700" y="4984750"/>
          <p14:tracePt t="107070" x="7626350" y="4997450"/>
          <p14:tracePt t="107090" x="7620000" y="5003800"/>
          <p14:tracePt t="107104" x="7613650" y="5016500"/>
          <p14:tracePt t="107120" x="7607300" y="5022850"/>
          <p14:tracePt t="107136" x="7607300" y="5035550"/>
          <p14:tracePt t="107153" x="7600950" y="5048250"/>
          <p14:tracePt t="107226" x="7626350" y="5054600"/>
          <p14:tracePt t="107248" x="7670800" y="5060950"/>
          <p14:tracePt t="107262" x="7708900" y="5060950"/>
          <p14:tracePt t="107277" x="7772400" y="5060950"/>
          <p14:tracePt t="107292" x="7848600" y="5073650"/>
          <p14:tracePt t="107314" x="7924800" y="5073650"/>
          <p14:tracePt t="107330" x="8007350" y="5073650"/>
          <p14:tracePt t="107345" x="8070850" y="5073650"/>
          <p14:tracePt t="107354" x="8083550" y="5073650"/>
          <p14:tracePt t="107369" x="8140700" y="5073650"/>
          <p14:tracePt t="107392" x="8185150" y="5073650"/>
          <p14:tracePt t="107405" x="8204200" y="5073650"/>
          <p14:tracePt t="107422" x="8223250" y="5073650"/>
          <p14:tracePt t="107438" x="8255000" y="5073650"/>
          <p14:tracePt t="107453" x="8274050" y="5073650"/>
          <p14:tracePt t="107486" x="8280400" y="5073650"/>
          <p14:tracePt t="107503" x="8286750" y="5073650"/>
          <p14:tracePt t="107509" x="8293100" y="5067300"/>
          <p14:tracePt t="107589" x="8299450" y="5060950"/>
          <p14:tracePt t="107628" x="8305800" y="5054600"/>
          <p14:tracePt t="107657" x="8318500" y="5041900"/>
          <p14:tracePt t="107688" x="8331200" y="5022850"/>
          <p14:tracePt t="107704" x="8337550" y="5010150"/>
          <p14:tracePt t="107720" x="8356600" y="4991100"/>
          <p14:tracePt t="107732" x="8369300" y="4978400"/>
          <p14:tracePt t="107747" x="8375650" y="4965700"/>
          <p14:tracePt t="107770" x="8375650" y="4946650"/>
          <p14:tracePt t="107786" x="8388350" y="4927600"/>
          <p14:tracePt t="107800" x="8394700" y="4914900"/>
          <p14:tracePt t="107815" x="8413750" y="4889500"/>
          <p14:tracePt t="107845" x="8432800" y="4857750"/>
          <p14:tracePt t="107860" x="8445500" y="4838700"/>
          <p14:tracePt t="107874" x="8451850" y="4832350"/>
          <p14:tracePt t="107889" x="8458200" y="4819650"/>
          <p14:tracePt t="107911" x="8470900" y="4800600"/>
          <p14:tracePt t="107926" x="8470900" y="4787900"/>
          <p14:tracePt t="107941" x="8483600" y="4775200"/>
          <p14:tracePt t="107956" x="8489950" y="4762500"/>
          <p14:tracePt t="107972" x="8502650" y="4749800"/>
          <p14:tracePt t="107988" x="8509000" y="4743450"/>
          <p14:tracePt t="108004" x="8509000" y="4730750"/>
          <p14:tracePt t="108018" x="8515350" y="4724400"/>
          <p14:tracePt t="108035" x="8521700" y="4718050"/>
          <p14:tracePt t="108050" x="8534400" y="4705350"/>
          <p14:tracePt t="108070" x="8534400" y="4699000"/>
          <p14:tracePt t="108087" x="8534400" y="4692650"/>
          <p14:tracePt t="108101" x="8540750" y="4692650"/>
          <p14:tracePt t="108128" x="8540750" y="4686300"/>
          <p14:tracePt t="108153" x="8547100" y="4686300"/>
          <p14:tracePt t="108210" x="8547100" y="4679950"/>
          <p14:tracePt t="108410" x="8547100" y="4673600"/>
          <p14:tracePt t="108566" x="8547100" y="4667250"/>
          <p14:tracePt t="108621" x="8547100" y="4660900"/>
          <p14:tracePt t="108708" x="8547100" y="4648200"/>
          <p14:tracePt t="108747" x="8547100" y="4641850"/>
          <p14:tracePt t="108762" x="8547100" y="4635500"/>
          <p14:tracePt t="108776" x="8547100" y="4629150"/>
          <p14:tracePt t="108787" x="8547100" y="4622800"/>
          <p14:tracePt t="108803" x="8547100" y="4616450"/>
          <p14:tracePt t="108865" x="8547100" y="4610100"/>
          <p14:tracePt t="108978" x="8547100" y="4622800"/>
          <p14:tracePt t="108993" x="8547100" y="4641850"/>
          <p14:tracePt t="109008" x="8547100" y="4660900"/>
          <p14:tracePt t="109024" x="8547100" y="4692650"/>
          <p14:tracePt t="109045" x="8547100" y="4724400"/>
          <p14:tracePt t="109060" x="8540750" y="4768850"/>
          <p14:tracePt t="109076" x="8540750" y="4813300"/>
          <p14:tracePt t="109083" x="8540750" y="4826000"/>
          <p14:tracePt t="109099" x="8534400" y="4845050"/>
          <p14:tracePt t="109119" x="8534400" y="4857750"/>
          <p14:tracePt t="109134" x="8534400" y="4864100"/>
          <p14:tracePt t="109261" x="8534400" y="4857750"/>
          <p14:tracePt t="109275" x="8534400" y="4845050"/>
          <p14:tracePt t="109305" x="8540750" y="4832350"/>
          <p14:tracePt t="109321" x="8540750" y="4826000"/>
          <p14:tracePt t="109343" x="8547100" y="4819650"/>
          <p14:tracePt t="109357" x="8547100" y="4806950"/>
          <p14:tracePt t="109373" x="8553450" y="4794250"/>
          <p14:tracePt t="109388" x="8559800" y="4768850"/>
          <p14:tracePt t="109404" x="8566150" y="4756150"/>
          <p14:tracePt t="109417" x="8572500" y="4730750"/>
          <p14:tracePt t="109431" x="8572500" y="4705350"/>
          <p14:tracePt t="109446" x="8578850" y="4692650"/>
          <p14:tracePt t="109462" x="8578850" y="4667250"/>
          <p14:tracePt t="109485" x="8578850" y="4641850"/>
          <p14:tracePt t="109499" x="8578850" y="4635500"/>
          <p14:tracePt t="109515" x="8578850" y="4622800"/>
          <p14:tracePt t="109530" x="8578850" y="4616450"/>
          <p14:tracePt t="109544" x="8578850" y="4603750"/>
          <p14:tracePt t="109589" x="8578850" y="4591050"/>
          <p14:tracePt t="109605" x="8578850" y="4584700"/>
          <p14:tracePt t="109641" x="8578850" y="4578350"/>
          <p14:tracePt t="109687" x="8578850" y="4572000"/>
          <p14:tracePt t="109708" x="8585200" y="4559300"/>
          <p14:tracePt t="109725" x="8585200" y="4546600"/>
          <p14:tracePt t="109745" x="8585200" y="4533900"/>
          <p14:tracePt t="109760" x="8591550" y="4514850"/>
          <p14:tracePt t="109783" x="8591550" y="4508500"/>
          <p14:tracePt t="109986" x="8591550" y="4502150"/>
          <p14:tracePt t="110141" x="8597900" y="4502150"/>
          <p14:tracePt t="110179" x="8597900" y="4514850"/>
          <p14:tracePt t="110215" x="8597900" y="4521200"/>
          <p14:tracePt t="110426" x="8597900" y="4514850"/>
          <p14:tracePt t="110440" x="8591550" y="4508500"/>
          <p14:tracePt t="110463" x="8591550" y="4502150"/>
          <p14:tracePt t="110475" x="8591550" y="4495800"/>
          <p14:tracePt t="110632" x="8585200" y="4495800"/>
          <p14:tracePt t="110655" x="8585200" y="4502150"/>
          <p14:tracePt t="110671" x="8578850" y="4502150"/>
          <p14:tracePt t="110790" x="8578850" y="4495800"/>
          <p14:tracePt t="110826" x="8578850" y="4470400"/>
          <p14:tracePt t="110849" x="8585200" y="4451350"/>
          <p14:tracePt t="110863" x="8585200" y="4432300"/>
          <p14:tracePt t="110879" x="8585200" y="4419600"/>
          <p14:tracePt t="110893" x="8591550" y="4400550"/>
          <p14:tracePt t="110915" x="8591550" y="4387850"/>
          <p14:tracePt t="110930" x="8591550" y="4362450"/>
          <p14:tracePt t="110946" x="8597900" y="4330700"/>
          <p14:tracePt t="110962" x="8597900" y="4311650"/>
          <p14:tracePt t="110991" x="8597900" y="4279900"/>
          <p14:tracePt t="111005" x="8597900" y="4248150"/>
          <p14:tracePt t="111019" x="8597900" y="4203700"/>
          <p14:tracePt t="111034" x="8597900" y="4171950"/>
          <p14:tracePt t="111058" x="8597900" y="4127500"/>
          <p14:tracePt t="111072" x="8597900" y="4083050"/>
          <p14:tracePt t="111087" x="8597900" y="4038600"/>
          <p14:tracePt t="111101" x="8597900" y="4019550"/>
          <p14:tracePt t="111117" x="8597900" y="3968750"/>
          <p14:tracePt t="111146" x="8597900" y="3898900"/>
          <p14:tracePt t="111162" x="8597900" y="3860800"/>
          <p14:tracePt t="111177" x="8597900" y="3829050"/>
          <p14:tracePt t="111192" x="8597900" y="3784600"/>
          <p14:tracePt t="111213" x="8597900" y="3733800"/>
          <p14:tracePt t="111229" x="8597900" y="3676650"/>
          <p14:tracePt t="111245" x="8591550" y="3625850"/>
          <p14:tracePt t="111259" x="8591550" y="3568700"/>
          <p14:tracePt t="111282" x="8585200" y="3511550"/>
          <p14:tracePt t="111304" x="8585200" y="3460750"/>
          <p14:tracePt t="111319" x="8585200" y="3409950"/>
          <p14:tracePt t="111334" x="8585200" y="3390900"/>
          <p14:tracePt t="111357" x="8578850" y="3359150"/>
          <p14:tracePt t="111386" x="8578850" y="3340100"/>
          <p14:tracePt t="111401" x="8572500" y="3327400"/>
          <p14:tracePt t="111437" x="8572500" y="3314700"/>
          <p14:tracePt t="111544" x="8566150" y="3314700"/>
          <p14:tracePt t="111580" x="8559800" y="3314700"/>
          <p14:tracePt t="111602" x="8559800" y="3321050"/>
          <p14:tracePt t="111647" x="8559800" y="3327400"/>
          <p14:tracePt t="112013" x="8559800" y="3333750"/>
          <p14:tracePt t="112035" x="8559800" y="3352800"/>
          <p14:tracePt t="112051" x="8559800" y="3378200"/>
          <p14:tracePt t="112065" x="8559800" y="3403600"/>
          <p14:tracePt t="112074" x="8559800" y="3409950"/>
          <p14:tracePt t="112090" x="8559800" y="3435350"/>
          <p14:tracePt t="112110" x="8559800" y="3454400"/>
          <p14:tracePt t="112125" x="8559800" y="3479800"/>
          <p14:tracePt t="112141" x="8559800" y="3498850"/>
          <p14:tracePt t="112156" x="8553450" y="3524250"/>
          <p14:tracePt t="112176" x="8553450" y="3549650"/>
          <p14:tracePt t="112192" x="8553450" y="3575050"/>
          <p14:tracePt t="112209" x="8553450" y="3594100"/>
          <p14:tracePt t="112223" x="8553450" y="3613150"/>
          <p14:tracePt t="112238" x="8553450" y="3625850"/>
          <p14:tracePt t="112255" x="8553450" y="3644900"/>
          <p14:tracePt t="112270" x="8547100" y="3663950"/>
          <p14:tracePt t="112288" x="8547100" y="3689350"/>
          <p14:tracePt t="112303" x="8547100" y="3708400"/>
          <p14:tracePt t="112320" x="8547100" y="3727450"/>
          <p14:tracePt t="112336" x="8547100" y="3746500"/>
          <p14:tracePt t="112354" x="8547100" y="3784600"/>
          <p14:tracePt t="112370" x="8547100" y="3829050"/>
          <p14:tracePt t="112390" x="8547100" y="3911600"/>
          <p14:tracePt t="112407" x="8547100" y="3968750"/>
          <p14:tracePt t="112424" x="8547100" y="4019550"/>
          <p14:tracePt t="112439" x="8547100" y="4095750"/>
          <p14:tracePt t="112454" x="8547100" y="4171950"/>
          <p14:tracePt t="112474" x="8547100" y="4222750"/>
          <p14:tracePt t="112486" x="8547100" y="4279900"/>
          <p14:tracePt t="112507" x="8547100" y="4330700"/>
          <p14:tracePt t="112521" x="8547100" y="4381500"/>
          <p14:tracePt t="112537" x="8553450" y="4425950"/>
          <p14:tracePt t="112554" x="8553450" y="4451350"/>
          <p14:tracePt t="112572" x="8553450" y="4457700"/>
          <p14:tracePt t="112587" x="8553450" y="4476750"/>
          <p14:tracePt t="112604" x="8559800" y="4495800"/>
          <p14:tracePt t="112620" x="8559800" y="4502150"/>
          <p14:tracePt t="112691" x="8566150" y="4502150"/>
          <p14:tracePt t="112720" x="8566150" y="4495800"/>
          <p14:tracePt t="112734" x="8578850" y="4470400"/>
          <p14:tracePt t="112750" x="8597900" y="4425950"/>
          <p14:tracePt t="112764" x="8610600" y="4406900"/>
          <p14:tracePt t="112788" x="8623300" y="4375150"/>
          <p14:tracePt t="112801" x="8629650" y="4356100"/>
          <p14:tracePt t="112869" x="8623300" y="4349750"/>
          <p14:tracePt t="112876" x="8616950" y="4343400"/>
          <p14:tracePt t="112891" x="8597900" y="4337050"/>
          <p14:tracePt t="112908" x="8566150" y="4337050"/>
          <p14:tracePt t="112923" x="8521700" y="4337050"/>
          <p14:tracePt t="112944" x="8496300" y="4349750"/>
          <p14:tracePt t="112959" x="8483600" y="4362450"/>
          <p14:tracePt t="112975" x="8445500" y="4406900"/>
          <p14:tracePt t="112991" x="8413750" y="4476750"/>
          <p14:tracePt t="113012" x="8388350" y="4533900"/>
          <p14:tracePt t="113022" x="8382000" y="4552950"/>
          <p14:tracePt t="113037" x="8369300" y="4603750"/>
          <p14:tracePt t="113054" x="8369300" y="4610100"/>
          <p14:tracePt t="113071" x="8369300" y="4654550"/>
          <p14:tracePt t="113088" x="8375650" y="4686300"/>
          <p14:tracePt t="113105" x="8388350" y="4730750"/>
          <p14:tracePt t="113121" x="8413750" y="4806950"/>
          <p14:tracePt t="113137" x="8439150" y="4864100"/>
          <p14:tracePt t="113155" x="8464550" y="4902200"/>
          <p14:tracePt t="113174" x="8483600" y="4921250"/>
          <p14:tracePt t="113204" x="8547100" y="4959350"/>
          <p14:tracePt t="113237" x="8591550" y="4978400"/>
          <p14:tracePt t="113254" x="8604250" y="4978400"/>
          <p14:tracePt t="113272" x="8642350" y="4972050"/>
          <p14:tracePt t="113288" x="8661400" y="4965700"/>
          <p14:tracePt t="113321" x="8693150" y="4933950"/>
          <p14:tracePt t="113338" x="8737600" y="4895850"/>
          <p14:tracePt t="113355" x="8743950" y="4883150"/>
          <p14:tracePt t="113371" x="8743950" y="4864100"/>
          <p14:tracePt t="113388" x="8743950" y="4806950"/>
          <p14:tracePt t="113406" x="8737600" y="4762500"/>
          <p14:tracePt t="113422" x="8712200" y="4711700"/>
          <p14:tracePt t="113438" x="8693150" y="4667250"/>
          <p14:tracePt t="113455" x="8680450" y="4648200"/>
          <p14:tracePt t="113472" x="8667750" y="4635500"/>
          <p14:tracePt t="113489" x="8648700" y="4622800"/>
          <p14:tracePt t="113526" x="8636000" y="4616450"/>
          <p14:tracePt t="113541" x="8629650" y="4616450"/>
          <p14:tracePt t="113557" x="8623300" y="4616450"/>
          <p14:tracePt t="113573" x="8616950" y="4616450"/>
          <p14:tracePt t="113586" x="8597900" y="4641850"/>
          <p14:tracePt t="113610" x="8585200" y="4679950"/>
          <p14:tracePt t="113624" x="8585200" y="4743450"/>
          <p14:tracePt t="113640" x="8585200" y="4845050"/>
          <p14:tracePt t="113646" x="8597900" y="4889500"/>
          <p14:tracePt t="113660" x="8623300" y="4965700"/>
          <p14:tracePt t="113683" x="8648700" y="5048250"/>
          <p14:tracePt t="113698" x="8686800" y="5105400"/>
          <p14:tracePt t="113713" x="8731250" y="5162550"/>
          <p14:tracePt t="113728" x="8769350" y="5213350"/>
          <p14:tracePt t="113750" x="8775700" y="5219700"/>
          <p14:tracePt t="113764" x="8807450" y="5251450"/>
          <p14:tracePt t="113780" x="8839200" y="5276850"/>
          <p14:tracePt t="113796" x="8864600" y="5295900"/>
          <p14:tracePt t="113805" x="8877300" y="5295900"/>
          <p14:tracePt t="113826" x="8915400" y="5314950"/>
          <p14:tracePt t="113841" x="8934450" y="5321300"/>
          <p14:tracePt t="113857" x="8953500" y="5321300"/>
          <p14:tracePt t="113872" x="8978900" y="5321300"/>
          <p14:tracePt t="113888" x="8991600" y="5314950"/>
          <p14:tracePt t="113908" x="8997950" y="5308600"/>
          <p14:tracePt t="113925" x="9010650" y="5295900"/>
          <p14:tracePt t="113939" x="9023350" y="5264150"/>
          <p14:tracePt t="113955" x="9036050" y="5226050"/>
          <p14:tracePt t="113972" x="9036050" y="5213350"/>
          <p14:tracePt t="113989" x="9036050" y="5162550"/>
          <p14:tracePt t="114006" x="9029700" y="5105400"/>
          <p14:tracePt t="114021" x="9004300" y="5048250"/>
          <p14:tracePt t="114037" x="8991600" y="5022850"/>
          <p14:tracePt t="114054" x="8953500" y="4984750"/>
          <p14:tracePt t="114070" x="8909050" y="4946650"/>
          <p14:tracePt t="114087" x="8870950" y="4908550"/>
          <p14:tracePt t="114104" x="8813800" y="4876800"/>
          <p14:tracePt t="114120" x="8775700" y="4851400"/>
          <p14:tracePt t="114138" x="8699500" y="4832350"/>
          <p14:tracePt t="114155" x="8655050" y="4813300"/>
          <p14:tracePt t="114171" x="8597900" y="4800600"/>
          <p14:tracePt t="114186" x="8585200" y="4800600"/>
          <p14:tracePt t="114204" x="8559800" y="4800600"/>
          <p14:tracePt t="114221" x="8553450" y="4800600"/>
          <p14:tracePt t="114238" x="8540750" y="4800600"/>
          <p14:tracePt t="114254" x="8534400" y="4800600"/>
          <p14:tracePt t="114270" x="8528050" y="4806950"/>
          <p14:tracePt t="114286" x="8515350" y="4819650"/>
          <p14:tracePt t="114305" x="8496300" y="4857750"/>
          <p14:tracePt t="114321" x="8470900" y="4902200"/>
          <p14:tracePt t="114338" x="8432800" y="4984750"/>
          <p14:tracePt t="114370" x="8426450" y="5016500"/>
          <p14:tracePt t="114387" x="8426450" y="5041900"/>
          <p14:tracePt t="114405" x="8426450" y="5073650"/>
          <p14:tracePt t="114427" x="8426450" y="5086350"/>
          <p14:tracePt t="114442" x="8432800" y="5099050"/>
          <p14:tracePt t="114465" x="8432800" y="5105400"/>
          <p14:tracePt t="114518" x="8439150" y="5105400"/>
          <p14:tracePt t="114563" x="8451850" y="5105400"/>
          <p14:tracePt t="114595" x="8464550" y="5105400"/>
          <p14:tracePt t="114608" x="8483600" y="5099050"/>
          <p14:tracePt t="114624" x="8509000" y="5086350"/>
          <p14:tracePt t="114639" x="8521700" y="5086350"/>
          <p14:tracePt t="114660" x="8547100" y="5073650"/>
          <p14:tracePt t="114676" x="8566150" y="5060950"/>
          <p14:tracePt t="114690" x="8591550" y="5048250"/>
          <p14:tracePt t="114706" x="8604250" y="5041900"/>
          <p14:tracePt t="114727" x="8604250" y="5035550"/>
          <p14:tracePt t="114742" x="8616950" y="5029200"/>
          <p14:tracePt t="114749" x="8629650" y="5022850"/>
          <p14:tracePt t="114765" x="8642350" y="5010150"/>
          <p14:tracePt t="114779" x="8655050" y="4997450"/>
          <p14:tracePt t="114803" x="8661400" y="4972050"/>
          <p14:tracePt t="114816" x="8661400" y="4965700"/>
          <p14:tracePt t="114832" x="8661400" y="4953000"/>
          <p14:tracePt t="114847" x="8661400" y="4933950"/>
          <p14:tracePt t="114863" x="8661400" y="4914900"/>
          <p14:tracePt t="114883" x="8655050" y="4895850"/>
          <p14:tracePt t="114899" x="8648700" y="4876800"/>
          <p14:tracePt t="114907" x="8648700" y="4864100"/>
          <p14:tracePt t="114935" x="8636000" y="4857750"/>
          <p14:tracePt t="114958" x="8610600" y="4838700"/>
          <p14:tracePt t="114973" x="8591550" y="4832350"/>
          <p14:tracePt t="114990" x="8578850" y="4826000"/>
          <p14:tracePt t="115026" x="8566150" y="4826000"/>
          <p14:tracePt t="115042" x="8547100" y="4826000"/>
          <p14:tracePt t="115062" x="8534400" y="4832350"/>
          <p14:tracePt t="115077" x="8528050" y="4851400"/>
          <p14:tracePt t="115101" x="8521700" y="4876800"/>
          <p14:tracePt t="115115" x="8515350" y="4908550"/>
          <p14:tracePt t="115131" x="8515350" y="4953000"/>
          <p14:tracePt t="115145" x="8521700" y="4997450"/>
          <p14:tracePt t="115158" x="8540750" y="5041900"/>
          <p14:tracePt t="115180" x="8572500" y="5092700"/>
          <p14:tracePt t="115196" x="8591550" y="5130800"/>
          <p14:tracePt t="115211" x="8623300" y="5168900"/>
          <p14:tracePt t="115226" x="8642350" y="5181600"/>
          <p14:tracePt t="115237" x="8661400" y="5187950"/>
          <p14:tracePt t="115256" x="8686800" y="5219700"/>
          <p14:tracePt t="115272" x="8724900" y="5238750"/>
          <p14:tracePt t="115287" x="8737600" y="5245100"/>
          <p14:tracePt t="115304" x="8743950" y="5251450"/>
          <p14:tracePt t="115323" x="8756650" y="5257800"/>
          <p14:tracePt t="115341" x="8769350" y="5257800"/>
          <p14:tracePt t="115356" x="8801100" y="5257800"/>
          <p14:tracePt t="115373" x="8813800" y="5251450"/>
          <p14:tracePt t="115397" x="8826500" y="5232400"/>
          <p14:tracePt t="115412" x="8858250" y="5200650"/>
          <p14:tracePt t="115427" x="8864600" y="5156200"/>
          <p14:tracePt t="115443" x="8870950" y="5111750"/>
          <p14:tracePt t="115458" x="8870950" y="5073650"/>
          <p14:tracePt t="115482" x="8870950" y="5022850"/>
          <p14:tracePt t="115497" x="8870950" y="4965700"/>
          <p14:tracePt t="115510" x="8864600" y="4953000"/>
          <p14:tracePt t="115525" x="8851900" y="4927600"/>
          <p14:tracePt t="115652" x="8845550" y="4927600"/>
          <p14:tracePt t="115667" x="8839200" y="4927600"/>
          <p14:tracePt t="115683" x="8826500" y="4946650"/>
          <p14:tracePt t="115696" x="8820150" y="4959350"/>
          <p14:tracePt t="115711" x="8801100" y="4984750"/>
          <p14:tracePt t="115726" x="8769350" y="5010150"/>
          <p14:tracePt t="115742" x="8756650" y="5029200"/>
          <p14:tracePt t="115758" x="8731250" y="5067300"/>
          <p14:tracePt t="115778" x="8718550" y="5073650"/>
          <p14:tracePt t="115823" x="8718550" y="5080000"/>
          <p14:tracePt t="115846" x="8718550" y="5086350"/>
          <p14:tracePt t="115896" x="8731250" y="5099050"/>
          <p14:tracePt t="116152" x="8731250" y="5105400"/>
          <p14:tracePt t="116165" x="8731250" y="5111750"/>
          <p14:tracePt t="116180" x="8731250" y="5130800"/>
          <p14:tracePt t="116211" x="8731250" y="5156200"/>
          <p14:tracePt t="116234" x="8731250" y="5162550"/>
          <p14:tracePt t="116249" x="8737600" y="5175250"/>
          <p14:tracePt t="116263" x="8737600" y="5181600"/>
          <p14:tracePt t="116336" x="8737600" y="5175250"/>
          <p14:tracePt t="116352" x="8737600" y="5162550"/>
          <p14:tracePt t="116367" x="8737600" y="5130800"/>
          <p14:tracePt t="116389" x="8737600" y="5099050"/>
          <p14:tracePt t="116405" x="8743950" y="5054600"/>
          <p14:tracePt t="116419" x="8743950" y="4991100"/>
          <p14:tracePt t="116433" x="8743950" y="4914900"/>
          <p14:tracePt t="116457" x="8743950" y="4851400"/>
          <p14:tracePt t="116471" x="8743950" y="4768850"/>
          <p14:tracePt t="116478" x="8743950" y="4743450"/>
          <p14:tracePt t="116493" x="8743950" y="4654550"/>
          <p14:tracePt t="116509" x="8737600" y="4565650"/>
          <p14:tracePt t="116532" x="8724900" y="4470400"/>
          <p14:tracePt t="116547" x="8712200" y="4387850"/>
          <p14:tracePt t="116560" x="8699500" y="4318000"/>
          <p14:tracePt t="116576" x="8699500" y="4248150"/>
          <p14:tracePt t="116598" x="8693150" y="4178300"/>
          <p14:tracePt t="116613" x="8686800" y="4127500"/>
          <p14:tracePt t="116627" x="8680450" y="4070350"/>
          <p14:tracePt t="116638" x="8680450" y="4025900"/>
          <p14:tracePt t="116655" x="8680450" y="3987800"/>
          <p14:tracePt t="116674" x="8680450" y="3930650"/>
          <p14:tracePt t="116688" x="8680450" y="3879850"/>
          <p14:tracePt t="116704" x="8680450" y="3822700"/>
          <p14:tracePt t="116720" x="8680450" y="3771900"/>
          <p14:tracePt t="116737" x="8667750" y="3708400"/>
          <p14:tracePt t="116756" x="8667750" y="3644900"/>
          <p14:tracePt t="116772" x="8667750" y="3587750"/>
          <p14:tracePt t="116788" x="8667750" y="3524250"/>
          <p14:tracePt t="116805" x="8661400" y="3454400"/>
          <p14:tracePt t="116837" x="8661400" y="3397250"/>
          <p14:tracePt t="116854" x="8661400" y="3378200"/>
          <p14:tracePt t="116872" x="8661400" y="3333750"/>
          <p14:tracePt t="116875" x="8661400" y="3282950"/>
          <p14:tracePt t="116896" x="8661400" y="3219450"/>
          <p14:tracePt t="116910" x="8661400" y="3175000"/>
          <p14:tracePt t="116925" x="8661400" y="3124200"/>
          <p14:tracePt t="116941" x="8661400" y="3067050"/>
          <p14:tracePt t="116955" x="8661400" y="3060700"/>
          <p14:tracePt t="116971" x="8661400" y="3028950"/>
          <p14:tracePt t="116988" x="8661400" y="3022600"/>
          <p14:tracePt t="117052" x="8661400" y="3028950"/>
          <p14:tracePt t="117067" x="8667750" y="3060700"/>
          <p14:tracePt t="117081" x="8680450" y="3117850"/>
          <p14:tracePt t="117097" x="8686800" y="3181350"/>
          <p14:tracePt t="117111" x="8686800" y="3206750"/>
          <p14:tracePt t="117126" x="8686800" y="3263900"/>
          <p14:tracePt t="117142" x="8686800" y="3359150"/>
          <p14:tracePt t="117157" x="8686800" y="3454400"/>
          <p14:tracePt t="117174" x="8686800" y="3549650"/>
          <p14:tracePt t="117194" x="8686800" y="3663950"/>
          <p14:tracePt t="117208" x="8686800" y="3765550"/>
          <p14:tracePt t="117225" x="8686800" y="3879850"/>
          <p14:tracePt t="117240" x="8686800" y="3937000"/>
          <p14:tracePt t="117255" x="8686800" y="4006850"/>
          <p14:tracePt t="117285" x="8686800" y="4095750"/>
          <p14:tracePt t="117299" x="8686800" y="4152900"/>
          <p14:tracePt t="117313" x="8686800" y="4197350"/>
          <p14:tracePt t="117328" x="8686800" y="4216400"/>
          <p14:tracePt t="117351" x="8686800" y="4235450"/>
          <p14:tracePt t="117367" x="8686800" y="4267200"/>
          <p14:tracePt t="117382" x="8686800" y="4286250"/>
          <p14:tracePt t="117396" x="8686800" y="4305300"/>
          <p14:tracePt t="117428" x="8686800" y="4330700"/>
          <p14:tracePt t="117509" x="8686800" y="4318000"/>
          <p14:tracePt t="117524" x="8686800" y="4286250"/>
          <p14:tracePt t="117538" x="8693150" y="4254500"/>
          <p14:tracePt t="117553" x="8699500" y="4197350"/>
          <p14:tracePt t="117583" x="8705850" y="4121150"/>
          <p14:tracePt t="117599" x="8718550" y="4064000"/>
          <p14:tracePt t="117612" x="8724900" y="3987800"/>
          <p14:tracePt t="117627" x="8731250" y="3930650"/>
          <p14:tracePt t="117650" x="8737600" y="3879850"/>
          <p14:tracePt t="117665" x="8737600" y="3822700"/>
          <p14:tracePt t="117680" x="8750300" y="3771900"/>
          <p14:tracePt t="117694" x="8756650" y="3714750"/>
          <p14:tracePt t="117717" x="8756650" y="3695700"/>
          <p14:tracePt t="117727" x="8763000" y="3644900"/>
          <p14:tracePt t="117743" x="8763000" y="3625850"/>
          <p14:tracePt t="117756" x="8769350" y="3600450"/>
          <p14:tracePt t="117772" x="8769350" y="3568700"/>
          <p14:tracePt t="117792" x="8775700" y="3511550"/>
          <p14:tracePt t="117806" x="8775700" y="3460750"/>
          <p14:tracePt t="117822" x="8775700" y="3409950"/>
          <p14:tracePt t="117839" x="8775700" y="3378200"/>
          <p14:tracePt t="117855" x="8775700" y="3359150"/>
          <p14:tracePt t="117871" x="8775700" y="3308350"/>
          <p14:tracePt t="117891" x="8775700" y="3257550"/>
          <p14:tracePt t="117910" x="8775700" y="3213100"/>
          <p14:tracePt t="117926" x="8769350" y="3194050"/>
          <p14:tracePt t="117942" x="8769350" y="3155950"/>
          <p14:tracePt t="117963" x="8763000" y="3130550"/>
          <p14:tracePt t="117978" x="8756650" y="3092450"/>
          <p14:tracePt t="117993" x="8750300" y="3060700"/>
          <p14:tracePt t="118009" x="8743950" y="3041650"/>
          <p14:tracePt t="118025" x="8737600" y="3022600"/>
          <p14:tracePt t="118061" x="8731250" y="3009900"/>
          <p14:tracePt t="118165" x="8724900" y="3016250"/>
          <p14:tracePt t="118187" x="8724900" y="3022600"/>
          <p14:tracePt t="118202" x="8718550" y="3048000"/>
          <p14:tracePt t="118210" x="8712200" y="3060700"/>
          <p14:tracePt t="118226" x="8705850" y="3086100"/>
          <p14:tracePt t="118246" x="8686800" y="3130550"/>
          <p14:tracePt t="118261" x="8674100" y="3187700"/>
          <p14:tracePt t="118276" x="8667750" y="3251200"/>
          <p14:tracePt t="118293" x="8655050" y="3308350"/>
          <p14:tracePt t="118310" x="8648700" y="3359150"/>
          <p14:tracePt t="118330" x="8648700" y="3422650"/>
          <p14:tracePt t="118344" x="8642350" y="3479800"/>
          <p14:tracePt t="118359" x="8636000" y="3530600"/>
          <p14:tracePt t="118372" x="8636000" y="3556000"/>
          <p14:tracePt t="118389" x="8629650" y="3581400"/>
          <p14:tracePt t="118406" x="8629650" y="3632200"/>
          <p14:tracePt t="118423" x="8623300" y="3689350"/>
          <p14:tracePt t="118439" x="8623300" y="3708400"/>
          <p14:tracePt t="118456" x="8610600" y="3746500"/>
          <p14:tracePt t="118473" x="8610600" y="3765550"/>
          <p14:tracePt t="118489" x="8610600" y="3784600"/>
          <p14:tracePt t="118506" x="8610600" y="3816350"/>
          <p14:tracePt t="118522" x="8604250" y="3835400"/>
          <p14:tracePt t="118539" x="8604250" y="3867150"/>
          <p14:tracePt t="118628" x="8604250" y="3854450"/>
          <p14:tracePt t="118642" x="8604250" y="3841750"/>
          <p14:tracePt t="118657" x="8604250" y="3810000"/>
          <p14:tracePt t="118674" x="8610600" y="3746500"/>
          <p14:tracePt t="118687" x="8616950" y="3721100"/>
          <p14:tracePt t="118702" x="8623300" y="3632200"/>
          <p14:tracePt t="118716" x="8623300" y="3568700"/>
          <p14:tracePt t="118731" x="8629650" y="3492500"/>
          <p14:tracePt t="118745" x="8636000" y="3441700"/>
          <p14:tracePt t="118769" x="8636000" y="3384550"/>
          <p14:tracePt t="118784" x="8648700" y="3352800"/>
          <p14:tracePt t="118799" x="8648700" y="3333750"/>
          <p14:tracePt t="118814" x="8648700" y="3314700"/>
          <p14:tracePt t="118828" x="8648700" y="3289300"/>
          <p14:tracePt t="118874" x="8648700" y="3282950"/>
          <p14:tracePt t="118887" x="8648700" y="3276600"/>
          <p14:tracePt t="118969" x="8642350" y="3276600"/>
          <p14:tracePt t="119001" x="8636000" y="3302000"/>
          <p14:tracePt t="119014" x="8629650" y="3333750"/>
          <p14:tracePt t="119029" x="8623300" y="3352800"/>
          <p14:tracePt t="119043" x="8616950" y="3397250"/>
          <p14:tracePt t="119066" x="8604250" y="3454400"/>
          <p14:tracePt t="119081" x="8604250" y="3486150"/>
          <p14:tracePt t="119097" x="8591550" y="3556000"/>
          <p14:tracePt t="119112" x="8591550" y="3606800"/>
          <p14:tracePt t="119126" x="8591550" y="3651250"/>
          <p14:tracePt t="119158" x="8591550" y="3676650"/>
          <p14:tracePt t="119172" x="8591550" y="3708400"/>
          <p14:tracePt t="119253" x="8591550" y="3683000"/>
          <p14:tracePt t="119268" x="8591550" y="3644900"/>
          <p14:tracePt t="119291" x="8591550" y="3568700"/>
          <p14:tracePt t="119307" x="8591550" y="3498850"/>
          <p14:tracePt t="119314" x="8591550" y="3473450"/>
          <p14:tracePt t="119327" x="8591550" y="3416300"/>
          <p14:tracePt t="119343" x="8591550" y="3352800"/>
          <p14:tracePt t="119364" x="8591550" y="3327400"/>
          <p14:tracePt t="119382" x="8591550" y="3276600"/>
          <p14:tracePt t="119394" x="8591550" y="3257550"/>
          <p14:tracePt t="119410" x="8591550" y="3238500"/>
          <p14:tracePt t="119447" x="8591550" y="3232150"/>
          <p14:tracePt t="119521" x="8597900" y="3232150"/>
          <p14:tracePt t="119535" x="8604250" y="3238500"/>
          <p14:tracePt t="119550" x="8610600" y="3257550"/>
          <p14:tracePt t="119567" x="8616950" y="3270250"/>
          <p14:tracePt t="119589" x="8623300" y="3282950"/>
          <p14:tracePt t="119603" x="8629650" y="3302000"/>
          <p14:tracePt t="119618" x="8629650" y="3327400"/>
          <p14:tracePt t="119625" x="8629650" y="3333750"/>
          <p14:tracePt t="119641" x="8629650" y="3346450"/>
          <p14:tracePt t="119662" x="8636000" y="3352800"/>
          <p14:tracePt t="119889" x="8636000" y="3346450"/>
          <p14:tracePt t="12002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Masking Threshold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Threshold determined by stimuli at a given time</a:t>
                </a:r>
              </a:p>
              <a:p>
                <a:pPr lvl="1"/>
                <a:r>
                  <a:rPr lang="en-US" dirty="0" smtClean="0"/>
                  <a:t>Time-varying threshold</a:t>
                </a:r>
              </a:p>
              <a:p>
                <a:r>
                  <a:rPr lang="en-US" dirty="0" smtClean="0"/>
                  <a:t>Human hearing non-linear response to frequency components</a:t>
                </a:r>
              </a:p>
              <a:p>
                <a:r>
                  <a:rPr lang="en-US" dirty="0" smtClean="0"/>
                  <a:t>Divide auditory system into 26 critical bands (barks)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=13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tan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0.00076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+3.5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[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/7500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]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dirty="0" smtClean="0"/>
                  <a:t> bark</a:t>
                </a:r>
              </a:p>
              <a:p>
                <a:pPr lvl="1"/>
                <a:r>
                  <a:rPr lang="en-US" dirty="0" smtClean="0"/>
                  <a:t>Higher bandwidth at higher frequencies</a:t>
                </a:r>
              </a:p>
              <a:p>
                <a:pPr lvl="1"/>
                <a:r>
                  <a:rPr lang="en-US" dirty="0" smtClean="0"/>
                  <a:t>Difficult to distinguish frequencies within the same bark</a:t>
                </a:r>
              </a:p>
              <a:p>
                <a:r>
                  <a:rPr lang="en-US" dirty="0" smtClean="0"/>
                  <a:t>Simultaneous masking</a:t>
                </a:r>
              </a:p>
              <a:p>
                <a:pPr lvl="1"/>
                <a:r>
                  <a:rPr lang="en-US" dirty="0" smtClean="0"/>
                  <a:t>Dominant frequency masks (overpowers) frequencies in same critical band</a:t>
                </a:r>
              </a:p>
              <a:p>
                <a:pPr lvl="1"/>
                <a:r>
                  <a:rPr lang="en-US" dirty="0" smtClean="0"/>
                  <a:t>No need to code any other frequency components in bark</a:t>
                </a:r>
              </a:p>
              <a:p>
                <a:r>
                  <a:rPr lang="en-US" dirty="0" smtClean="0"/>
                  <a:t>Masking spread</a:t>
                </a:r>
              </a:p>
              <a:p>
                <a:pPr lvl="1"/>
                <a:r>
                  <a:rPr lang="en-US" dirty="0" smtClean="0"/>
                  <a:t>Masking effect across adjacent critical bands</a:t>
                </a:r>
              </a:p>
              <a:p>
                <a:pPr lvl="1"/>
                <a:r>
                  <a:rPr lang="en-US" dirty="0" smtClean="0"/>
                  <a:t>Use triangular spread function</a:t>
                </a:r>
              </a:p>
              <a:p>
                <a:pPr lvl="2"/>
                <a:r>
                  <a:rPr lang="en-US" dirty="0" smtClean="0"/>
                  <a:t>+25 dB/bark lower frequencies</a:t>
                </a:r>
              </a:p>
              <a:p>
                <a:pPr lvl="2"/>
                <a:r>
                  <a:rPr lang="en-US" dirty="0" smtClean="0"/>
                  <a:t>-10 dB/bark higher frequencies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6"/>
                <a:stretch>
                  <a:fillRect t="-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413474"/>
            <a:ext cx="4038600" cy="187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35" y="3383280"/>
            <a:ext cx="40481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4075" y="61880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84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266"/>
    </mc:Choice>
    <mc:Fallback>
      <p:transition spd="slow" advTm="280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465" x="4572000" y="3429000"/>
          <p14:tracePt t="63475" x="4597400" y="3429000"/>
          <p14:tracePt t="63496" x="4610100" y="3435350"/>
          <p14:tracePt t="63512" x="4641850" y="3441700"/>
          <p14:tracePt t="63527" x="4660900" y="3441700"/>
          <p14:tracePt t="63543" x="4692650" y="3448050"/>
          <p14:tracePt t="63563" x="4699000" y="3448050"/>
          <p14:tracePt t="63578" x="4724400" y="3454400"/>
          <p14:tracePt t="63594" x="4749800" y="3460750"/>
          <p14:tracePt t="63600" x="4762500" y="3460750"/>
          <p14:tracePt t="63624" x="4813300" y="3467100"/>
          <p14:tracePt t="63638" x="4857750" y="3473450"/>
          <p14:tracePt t="63653" x="4908550" y="3479800"/>
          <p14:tracePt t="63667" x="4972050" y="3492500"/>
          <p14:tracePt t="63683" x="5060950" y="3498850"/>
          <p14:tracePt t="63706" x="5175250" y="3505200"/>
          <p14:tracePt t="63722" x="5359400" y="3536950"/>
          <p14:tracePt t="63736" x="5480050" y="3556000"/>
          <p14:tracePt t="63750" x="5556250" y="3568700"/>
          <p14:tracePt t="63765" x="5600700" y="3568700"/>
          <p14:tracePt t="63780" x="5651500" y="3575050"/>
          <p14:tracePt t="63796" x="5708650" y="3581400"/>
          <p14:tracePt t="63812" x="5740400" y="3581400"/>
          <p14:tracePt t="63825" x="5772150" y="3587750"/>
          <p14:tracePt t="63846" x="5816600" y="3587750"/>
          <p14:tracePt t="63862" x="5873750" y="3594100"/>
          <p14:tracePt t="63878" x="5924550" y="3606800"/>
          <p14:tracePt t="63894" x="6000750" y="3613150"/>
          <p14:tracePt t="63909" x="6057900" y="3619500"/>
          <p14:tracePt t="63928" x="6102350" y="3625850"/>
          <p14:tracePt t="63944" x="6184900" y="3644900"/>
          <p14:tracePt t="63960" x="6286500" y="3663950"/>
          <p14:tracePt t="63978" x="6388100" y="3683000"/>
          <p14:tracePt t="63994" x="6483350" y="3695700"/>
          <p14:tracePt t="64010" x="6584950" y="3714750"/>
          <p14:tracePt t="64029" x="6680200" y="3721100"/>
          <p14:tracePt t="64045" x="6775450" y="3733800"/>
          <p14:tracePt t="64060" x="6877050" y="3733800"/>
          <p14:tracePt t="64079" x="7004050" y="3733800"/>
          <p14:tracePt t="64095" x="7086600" y="3727450"/>
          <p14:tracePt t="64109" x="7169150" y="3714750"/>
          <p14:tracePt t="64126" x="7264400" y="3702050"/>
          <p14:tracePt t="64146" x="7353300" y="3683000"/>
          <p14:tracePt t="64158" x="7435850" y="3663950"/>
          <p14:tracePt t="64177" x="7543800" y="3638550"/>
          <p14:tracePt t="64192" x="7639050" y="3613150"/>
          <p14:tracePt t="64208" x="7727950" y="3587750"/>
          <p14:tracePt t="64234" x="7842250" y="3556000"/>
          <p14:tracePt t="64317" x="7829550" y="3530600"/>
          <p14:tracePt t="64332" x="7727950" y="3486150"/>
          <p14:tracePt t="64348" x="7620000" y="3441700"/>
          <p14:tracePt t="64362" x="7397750" y="3378200"/>
          <p14:tracePt t="64385" x="7124700" y="3308350"/>
          <p14:tracePt t="64392" x="7029450" y="3289300"/>
          <p14:tracePt t="64407" x="6813550" y="3257550"/>
          <p14:tracePt t="64422" x="6457950" y="3194050"/>
          <p14:tracePt t="64437" x="6146800" y="3168650"/>
          <p14:tracePt t="64461" x="5880100" y="3143250"/>
          <p14:tracePt t="64474" x="5613400" y="3111500"/>
          <p14:tracePt t="64489" x="5454650" y="3105150"/>
          <p14:tracePt t="64504" x="5346700" y="3092450"/>
          <p14:tracePt t="64528" x="5276850" y="3086100"/>
          <p14:tracePt t="64541" x="5219700" y="3079750"/>
          <p14:tracePt t="64555" x="5162550" y="3073400"/>
          <p14:tracePt t="64578" x="5137150" y="3060700"/>
          <p14:tracePt t="64601" x="5118100" y="3054350"/>
          <p14:tracePt t="64615" x="5099050" y="3048000"/>
          <p14:tracePt t="64630" x="5086350" y="3041650"/>
          <p14:tracePt t="64645" x="5041900" y="3016250"/>
          <p14:tracePt t="64662" x="5022850" y="3009900"/>
          <p14:tracePt t="64683" x="5010150" y="3003550"/>
          <p14:tracePt t="64720" x="5003800" y="2990850"/>
          <p14:tracePt t="64735" x="4991100" y="2971800"/>
          <p14:tracePt t="64758" x="4984750" y="2946400"/>
          <p14:tracePt t="64773" x="4978400" y="2914650"/>
          <p14:tracePt t="64789" x="4972050" y="2889250"/>
          <p14:tracePt t="64803" x="4965700" y="2832100"/>
          <p14:tracePt t="64829" x="4959350" y="2813050"/>
          <p14:tracePt t="64835" x="4953000" y="2755900"/>
          <p14:tracePt t="64848" x="4946650" y="2736850"/>
          <p14:tracePt t="64864" x="4946650" y="2705100"/>
          <p14:tracePt t="64880" x="4933950" y="2654300"/>
          <p14:tracePt t="64900" x="4927600" y="2628900"/>
          <p14:tracePt t="64912" x="4921250" y="2590800"/>
          <p14:tracePt t="64930" x="4914900" y="2540000"/>
          <p14:tracePt t="64946" x="4914900" y="2482850"/>
          <p14:tracePt t="64963" x="4908550" y="2432050"/>
          <p14:tracePt t="64978" x="4902200" y="2387600"/>
          <p14:tracePt t="64997" x="4895850" y="2330450"/>
          <p14:tracePt t="65015" x="4883150" y="2279650"/>
          <p14:tracePt t="65027" x="4876800" y="2260600"/>
          <p14:tracePt t="65044" x="4870450" y="2228850"/>
          <p14:tracePt t="65061" x="4864100" y="2171700"/>
          <p14:tracePt t="65077" x="4864100" y="2139950"/>
          <p14:tracePt t="65094" x="4857750" y="2082800"/>
          <p14:tracePt t="65110" x="4857750" y="2051050"/>
          <p14:tracePt t="65127" x="4851400" y="2000250"/>
          <p14:tracePt t="65143" x="4851400" y="1981200"/>
          <p14:tracePt t="65160" x="4851400" y="1962150"/>
          <p14:tracePt t="65178" x="4851400" y="1936750"/>
          <p14:tracePt t="65195" x="4851400" y="1930400"/>
          <p14:tracePt t="65258" x="4851400" y="1924050"/>
          <p14:tracePt t="65282" x="4857750" y="1924050"/>
          <p14:tracePt t="65438" x="4857750" y="1936750"/>
          <p14:tracePt t="65453" x="4857750" y="1949450"/>
          <p14:tracePt t="65468" x="4857750" y="1968500"/>
          <p14:tracePt t="65482" x="4864100" y="1993900"/>
          <p14:tracePt t="65493" x="4864100" y="2012950"/>
          <p14:tracePt t="65513" x="4870450" y="2051050"/>
          <p14:tracePt t="65529" x="4876800" y="2108200"/>
          <p14:tracePt t="65544" x="4895850" y="2171700"/>
          <p14:tracePt t="65560" x="4902200" y="2228850"/>
          <p14:tracePt t="65580" x="4921250" y="2279650"/>
          <p14:tracePt t="65598" x="4927600" y="2336800"/>
          <p14:tracePt t="65611" x="4940300" y="2393950"/>
          <p14:tracePt t="65627" x="4953000" y="2444750"/>
          <p14:tracePt t="65643" x="4959350" y="2501900"/>
          <p14:tracePt t="65668" x="4978400" y="2578100"/>
          <p14:tracePt t="65683" x="4984750" y="2616200"/>
          <p14:tracePt t="65698" x="4991100" y="2641600"/>
          <p14:tracePt t="65714" x="4997450" y="2673350"/>
          <p14:tracePt t="65729" x="5010150" y="2730500"/>
          <p14:tracePt t="65750" x="5016500" y="2781300"/>
          <p14:tracePt t="65765" x="5022850" y="2819400"/>
          <p14:tracePt t="65780" x="5029200" y="2838450"/>
          <p14:tracePt t="65796" x="5035550" y="2844800"/>
          <p14:tracePt t="65841" x="5035550" y="2851150"/>
          <p14:tracePt t="65938" x="5041900" y="2838450"/>
          <p14:tracePt t="65953" x="5048250" y="2806700"/>
          <p14:tracePt t="65968" x="5048250" y="2800350"/>
          <p14:tracePt t="65982" x="5054600" y="2781300"/>
          <p14:tracePt t="65998" x="5054600" y="2736850"/>
          <p14:tracePt t="66013" x="5054600" y="2686050"/>
          <p14:tracePt t="66033" x="5060950" y="2641600"/>
          <p14:tracePt t="66049" x="5060950" y="2584450"/>
          <p14:tracePt t="66064" x="5060950" y="2520950"/>
          <p14:tracePt t="66080" x="5060950" y="2470150"/>
          <p14:tracePt t="66097" x="5060950" y="2425700"/>
          <p14:tracePt t="66124" x="5060950" y="2349500"/>
          <p14:tracePt t="66139" x="5060950" y="2298700"/>
          <p14:tracePt t="66155" x="5060950" y="2273300"/>
          <p14:tracePt t="66168" x="5060950" y="2254250"/>
          <p14:tracePt t="66190" x="5060950" y="2203450"/>
          <p14:tracePt t="66205" x="5060950" y="2184400"/>
          <p14:tracePt t="66220" x="5067300" y="2171700"/>
          <p14:tracePt t="66235" x="5067300" y="2165350"/>
          <p14:tracePt t="66332" x="5067300" y="2171700"/>
          <p14:tracePt t="66347" x="5067300" y="2190750"/>
          <p14:tracePt t="66362" x="5073650" y="2222500"/>
          <p14:tracePt t="66380" x="5080000" y="2254250"/>
          <p14:tracePt t="66392" x="5080000" y="2298700"/>
          <p14:tracePt t="66414" x="5086350" y="2343150"/>
          <p14:tracePt t="66430" x="5099050" y="2406650"/>
          <p14:tracePt t="66437" x="5099050" y="2432050"/>
          <p14:tracePt t="66452" x="5105400" y="2482850"/>
          <p14:tracePt t="66467" x="5105400" y="2508250"/>
          <p14:tracePt t="66490" x="5111750" y="2552700"/>
          <p14:tracePt t="66506" x="5118100" y="2590800"/>
          <p14:tracePt t="66519" x="5118100" y="2616200"/>
          <p14:tracePt t="66534" x="5124450" y="2647950"/>
          <p14:tracePt t="66556" x="5124450" y="2660650"/>
          <p14:tracePt t="66566" x="5130800" y="2673350"/>
          <p14:tracePt t="66601" x="5130800" y="2679700"/>
          <p14:tracePt t="66631" x="5130800" y="2686050"/>
          <p14:tracePt t="66692" x="5130800" y="2692400"/>
          <p14:tracePt t="66707" x="5130800" y="2698750"/>
          <p14:tracePt t="66781" x="5130800" y="2705100"/>
          <p14:tracePt t="66899" x="5130800" y="2698750"/>
          <p14:tracePt t="66914" x="5124450" y="2686050"/>
          <p14:tracePt t="66946" x="5124450" y="2660650"/>
          <p14:tracePt t="66959" x="5118100" y="2641600"/>
          <p14:tracePt t="66974" x="5118100" y="2622550"/>
          <p14:tracePt t="66988" x="5111750" y="2590800"/>
          <p14:tracePt t="67012" x="5105400" y="2552700"/>
          <p14:tracePt t="67026" x="5105400" y="2533650"/>
          <p14:tracePt t="67040" x="5099050" y="2495550"/>
          <p14:tracePt t="67055" x="5099050" y="2482850"/>
          <p14:tracePt t="67085" x="5099050" y="2457450"/>
          <p14:tracePt t="67100" x="5099050" y="2451100"/>
          <p14:tracePt t="67115" x="5099050" y="2444750"/>
          <p14:tracePt t="67130" x="5099050" y="2438400"/>
          <p14:tracePt t="67227" x="5099050" y="2444750"/>
          <p14:tracePt t="67244" x="5099050" y="2451100"/>
          <p14:tracePt t="67258" x="5099050" y="2463800"/>
          <p14:tracePt t="67288" x="5099050" y="2482850"/>
          <p14:tracePt t="67311" x="5099050" y="2489200"/>
          <p14:tracePt t="67325" x="5099050" y="2514600"/>
          <p14:tracePt t="67340" x="5099050" y="2540000"/>
          <p14:tracePt t="67353" x="5099050" y="2571750"/>
          <p14:tracePt t="67369" x="5092700" y="2584450"/>
          <p14:tracePt t="67399" x="5092700" y="2616200"/>
          <p14:tracePt t="67414" x="5092700" y="2628900"/>
          <p14:tracePt t="67608" x="5086350" y="2628900"/>
          <p14:tracePt t="67706" x="5086350" y="2635250"/>
          <p14:tracePt t="67728" x="5086350" y="2641600"/>
          <p14:tracePt t="67844" x="5080000" y="2641600"/>
          <p14:tracePt t="67982" x="5080000" y="2647950"/>
          <p14:tracePt t="68004" x="5080000" y="2654300"/>
          <p14:tracePt t="68028" x="5080000" y="2660650"/>
          <p14:tracePt t="68040" x="5080000" y="2686050"/>
          <p14:tracePt t="68056" x="5080000" y="2717800"/>
          <p14:tracePt t="68078" x="5086350" y="2755900"/>
          <p14:tracePt t="68093" x="5086350" y="2762250"/>
          <p14:tracePt t="68107" x="5092700" y="2787650"/>
          <p14:tracePt t="68122" x="5099050" y="2806700"/>
          <p14:tracePt t="68146" x="5099050" y="2832100"/>
          <p14:tracePt t="68161" x="5105400" y="2838450"/>
          <p14:tracePt t="68168" x="5105400" y="2851150"/>
          <p14:tracePt t="68183" x="5111750" y="2863850"/>
          <p14:tracePt t="68391" x="5124450" y="2870200"/>
          <p14:tracePt t="68409" x="5143500" y="2876550"/>
          <p14:tracePt t="68421" x="5156200" y="2882900"/>
          <p14:tracePt t="68442" x="5187950" y="2895600"/>
          <p14:tracePt t="68457" x="5226050" y="2908300"/>
          <p14:tracePt t="68472" x="5245100" y="2921000"/>
          <p14:tracePt t="68496" x="5257800" y="2927350"/>
          <p14:tracePt t="68517" x="5270500" y="2933700"/>
          <p14:tracePt t="68533" x="5276850" y="2933700"/>
          <p14:tracePt t="68547" x="5276850" y="2940050"/>
          <p14:tracePt t="68562" x="5283200" y="2940050"/>
          <p14:tracePt t="68600" x="5289550" y="2940050"/>
          <p14:tracePt t="68674" x="5295900" y="2940050"/>
          <p14:tracePt t="68721" x="5295900" y="2946400"/>
          <p14:tracePt t="68945" x="5295900" y="2921000"/>
          <p14:tracePt t="68974" x="5295900" y="2914650"/>
          <p14:tracePt t="69003" x="5295900" y="2908300"/>
          <p14:tracePt t="69070" x="5295900" y="2901950"/>
          <p14:tracePt t="69085" x="5295900" y="2895600"/>
          <p14:tracePt t="69241" x="5295900" y="2908300"/>
          <p14:tracePt t="69258" x="5302250" y="2933700"/>
          <p14:tracePt t="69272" x="5302250" y="2946400"/>
          <p14:tracePt t="69286" x="5308600" y="2990850"/>
          <p14:tracePt t="69302" x="5321300" y="3048000"/>
          <p14:tracePt t="69318" x="5334000" y="3098800"/>
          <p14:tracePt t="69334" x="5334000" y="3117850"/>
          <p14:tracePt t="69352" x="5340350" y="3143250"/>
          <p14:tracePt t="69367" x="5340350" y="3149600"/>
          <p14:tracePt t="69383" x="5346700" y="3168650"/>
          <p14:tracePt t="69524" x="5346700" y="3162300"/>
          <p14:tracePt t="69540" x="5346700" y="3155950"/>
          <p14:tracePt t="69563" x="5346700" y="3143250"/>
          <p14:tracePt t="69578" x="5346700" y="3124200"/>
          <p14:tracePt t="69587" x="5346700" y="3117850"/>
          <p14:tracePt t="69602" x="5346700" y="3098800"/>
          <p14:tracePt t="69618" x="5346700" y="3092450"/>
          <p14:tracePt t="69637" x="5346700" y="3086100"/>
          <p14:tracePt t="69653" x="5346700" y="3060700"/>
          <p14:tracePt t="69667" x="5346700" y="3054350"/>
          <p14:tracePt t="69683" x="5346700" y="3041650"/>
          <p14:tracePt t="69697" x="5346700" y="3035300"/>
          <p14:tracePt t="69944" x="5353050" y="3035300"/>
          <p14:tracePt t="69966" x="5359400" y="3035300"/>
          <p14:tracePt t="69996" x="5372100" y="3035300"/>
          <p14:tracePt t="70017" x="5378450" y="3035300"/>
          <p14:tracePt t="70033" x="5397500" y="3035300"/>
          <p14:tracePt t="70049" x="5416550" y="3028950"/>
          <p14:tracePt t="70055" x="5422900" y="3028950"/>
          <p14:tracePt t="70069" x="5448300" y="3028950"/>
          <p14:tracePt t="70092" x="5480050" y="3028950"/>
          <p14:tracePt t="70106" x="5524500" y="3028950"/>
          <p14:tracePt t="70121" x="5568950" y="3028950"/>
          <p14:tracePt t="70136" x="5619750" y="3028950"/>
          <p14:tracePt t="70159" x="5638800" y="3028950"/>
          <p14:tracePt t="70174" x="5645150" y="3028950"/>
          <p14:tracePt t="70278" x="5645150" y="3022600"/>
          <p14:tracePt t="70294" x="5619750" y="3022600"/>
          <p14:tracePt t="70318" x="5588000" y="3016250"/>
          <p14:tracePt t="70332" x="5543550" y="3009900"/>
          <p14:tracePt t="70345" x="5486400" y="2997200"/>
          <p14:tracePt t="70360" x="5429250" y="2990850"/>
          <p14:tracePt t="70383" x="5422900" y="2990850"/>
          <p14:tracePt t="70472" x="5422900" y="2984500"/>
          <p14:tracePt t="70502" x="5435600" y="2984500"/>
          <p14:tracePt t="70517" x="5461000" y="2984500"/>
          <p14:tracePt t="70534" x="5473700" y="2984500"/>
          <p14:tracePt t="70541" x="5518150" y="2984500"/>
          <p14:tracePt t="70561" x="5549900" y="2990850"/>
          <p14:tracePt t="70576" x="5556250" y="2997200"/>
          <p14:tracePt t="70592" x="5562600" y="2997200"/>
          <p14:tracePt t="70765" x="5568950" y="2997200"/>
          <p14:tracePt t="70787" x="5581650" y="2997200"/>
          <p14:tracePt t="70802" x="5600700" y="2997200"/>
          <p14:tracePt t="70816" x="5638800" y="3003550"/>
          <p14:tracePt t="70832" x="5657850" y="3009900"/>
          <p14:tracePt t="70846" x="5676900" y="3009900"/>
          <p14:tracePt t="70862" x="5689600" y="3009900"/>
          <p14:tracePt t="70875" x="5708650" y="3016250"/>
          <p14:tracePt t="70890" x="5721350" y="3016250"/>
          <p14:tracePt t="70906" x="5734050" y="3016250"/>
          <p14:tracePt t="70929" x="5740400" y="3016250"/>
          <p14:tracePt t="70942" x="5746750" y="3016250"/>
          <p14:tracePt t="70957" x="5759450" y="3016250"/>
          <p14:tracePt t="71009" x="5765800" y="3016250"/>
          <p14:tracePt t="71449" x="5765800" y="3009900"/>
          <p14:tracePt t="71478" x="5765800" y="2990850"/>
          <p14:tracePt t="71508" x="5765800" y="2978150"/>
          <p14:tracePt t="71537" x="5765800" y="2959100"/>
          <p14:tracePt t="71553" x="5765800" y="2927350"/>
          <p14:tracePt t="71569" x="5765800" y="2921000"/>
          <p14:tracePt t="71590" x="5765800" y="2908300"/>
          <p14:tracePt t="71605" x="5765800" y="2876550"/>
          <p14:tracePt t="71620" x="5765800" y="2844800"/>
          <p14:tracePt t="71627" x="5765800" y="2825750"/>
          <p14:tracePt t="71643" x="5765800" y="2819400"/>
          <p14:tracePt t="71664" x="5765800" y="2787650"/>
          <p14:tracePt t="71679" x="5765800" y="2762250"/>
          <p14:tracePt t="71694" x="5765800" y="2730500"/>
          <p14:tracePt t="71709" x="5759450" y="2711450"/>
          <p14:tracePt t="71732" x="5759450" y="2705100"/>
          <p14:tracePt t="71747" x="5759450" y="2679700"/>
          <p14:tracePt t="71763" x="5759450" y="2654300"/>
          <p14:tracePt t="71779" x="5759450" y="2628900"/>
          <p14:tracePt t="71786" x="5759450" y="2616200"/>
          <p14:tracePt t="71806" x="5753100" y="2590800"/>
          <p14:tracePt t="71822" x="5753100" y="2559050"/>
          <p14:tracePt t="71839" x="5746750" y="2533650"/>
          <p14:tracePt t="71855" x="5746750" y="2501900"/>
          <p14:tracePt t="71870" x="5740400" y="2476500"/>
          <p14:tracePt t="71890" x="5734050" y="2438400"/>
          <p14:tracePt t="71906" x="5734050" y="2406650"/>
          <p14:tracePt t="71922" x="5734050" y="2400300"/>
          <p14:tracePt t="71936" x="5727700" y="2381250"/>
          <p14:tracePt t="71952" x="5727700" y="2368550"/>
          <p14:tracePt t="71968" x="5721350" y="2336800"/>
          <p14:tracePt t="71985" x="5721350" y="2324100"/>
          <p14:tracePt t="72002" x="5715000" y="2311400"/>
          <p14:tracePt t="72020" x="5715000" y="2292350"/>
          <p14:tracePt t="72035" x="5715000" y="2266950"/>
          <p14:tracePt t="72052" x="5715000" y="2247900"/>
          <p14:tracePt t="72070" x="5715000" y="2235200"/>
          <p14:tracePt t="72086" x="5708650" y="2222500"/>
          <p14:tracePt t="72102" x="5708650" y="2216150"/>
          <p14:tracePt t="72118" x="5708650" y="2203450"/>
          <p14:tracePt t="72448" x="5702300" y="2203450"/>
          <p14:tracePt t="72500" x="5689600" y="2203450"/>
          <p14:tracePt t="72642" x="5695950" y="2197100"/>
          <p14:tracePt t="72657" x="5702300" y="2197100"/>
          <p14:tracePt t="72687" x="5708650" y="2197100"/>
          <p14:tracePt t="72762" x="5702300" y="2197100"/>
          <p14:tracePt t="72777" x="5695950" y="2197100"/>
          <p14:tracePt t="72799" x="5676900" y="2197100"/>
          <p14:tracePt t="72815" x="5657850" y="2197100"/>
          <p14:tracePt t="72830" x="5645150" y="2197100"/>
          <p14:tracePt t="72970" x="5651500" y="2197100"/>
          <p14:tracePt t="73060" x="5651500" y="2203450"/>
          <p14:tracePt t="73082" x="5645150" y="2203450"/>
          <p14:tracePt t="73098" x="5638800" y="2209800"/>
          <p14:tracePt t="73112" x="5632450" y="2209800"/>
          <p14:tracePt t="73203" x="5638800" y="2209800"/>
          <p14:tracePt t="73634" x="5638800" y="2216150"/>
          <p14:tracePt t="73649" x="5645150" y="2235200"/>
          <p14:tracePt t="73664" x="5664200" y="2279650"/>
          <p14:tracePt t="73679" x="5670550" y="2292350"/>
          <p14:tracePt t="73694" x="5695950" y="2343150"/>
          <p14:tracePt t="73709" x="5715000" y="2400300"/>
          <p14:tracePt t="73725" x="5753100" y="2470150"/>
          <p14:tracePt t="73739" x="5803900" y="2559050"/>
          <p14:tracePt t="73760" x="5854700" y="2628900"/>
          <p14:tracePt t="73775" x="5899150" y="2692400"/>
          <p14:tracePt t="73792" x="5962650" y="2762250"/>
          <p14:tracePt t="73807" x="6007100" y="2813050"/>
          <p14:tracePt t="73836" x="6102350" y="2895600"/>
          <p14:tracePt t="73851" x="6165850" y="2946400"/>
          <p14:tracePt t="73865" x="6229350" y="2990850"/>
          <p14:tracePt t="73881" x="6286500" y="3016250"/>
          <p14:tracePt t="73902" x="6343650" y="3041650"/>
          <p14:tracePt t="73911" x="6394450" y="3054350"/>
          <p14:tracePt t="73932" x="6470650" y="3073400"/>
          <p14:tracePt t="73947" x="6534150" y="3079750"/>
          <p14:tracePt t="73962" x="6610350" y="3079750"/>
          <p14:tracePt t="73993" x="6699250" y="3079750"/>
          <p14:tracePt t="74008" x="6788150" y="3079750"/>
          <p14:tracePt t="74023" x="6864350" y="3079750"/>
          <p14:tracePt t="74037" x="6940550" y="3079750"/>
          <p14:tracePt t="74052" x="7004050" y="3079750"/>
          <p14:tracePt t="74074" x="7035800" y="3079750"/>
          <p14:tracePt t="74090" x="7061200" y="3079750"/>
          <p14:tracePt t="74128" x="7073900" y="3079750"/>
          <p14:tracePt t="74156" x="7080250" y="3079750"/>
          <p14:tracePt t="74164" x="7086600" y="3079750"/>
          <p14:tracePt t="74178" x="7105650" y="3073400"/>
          <p14:tracePt t="74201" x="7124700" y="3073400"/>
          <p14:tracePt t="74216" x="7137400" y="3073400"/>
          <p14:tracePt t="74230" x="7143750" y="3073400"/>
          <p14:tracePt t="74320" x="7131050" y="3073400"/>
          <p14:tracePt t="74337" x="7073900" y="3073400"/>
          <p14:tracePt t="74351" x="6953250" y="3092450"/>
          <p14:tracePt t="74375" x="6858000" y="3105150"/>
          <p14:tracePt t="74387" x="6781800" y="3124200"/>
          <p14:tracePt t="74402" x="6718300" y="3130550"/>
          <p14:tracePt t="74418" x="6642100" y="3143250"/>
          <p14:tracePt t="74441" x="6578600" y="3143250"/>
          <p14:tracePt t="74454" x="6515100" y="3143250"/>
          <p14:tracePt t="74470" x="6483350" y="3149600"/>
          <p14:tracePt t="74477" x="6457950" y="3149600"/>
          <p14:tracePt t="74492" x="6438900" y="3149600"/>
          <p14:tracePt t="74514" x="6432550" y="3149600"/>
          <p14:tracePt t="74529" x="6419850" y="3149600"/>
          <p14:tracePt t="74544" x="6400800" y="3149600"/>
          <p14:tracePt t="74559" x="6394450" y="3149600"/>
          <p14:tracePt t="74597" x="6388100" y="3149600"/>
          <p14:tracePt t="74627" x="6381750" y="3149600"/>
          <p14:tracePt t="74687" x="6375400" y="3143250"/>
          <p14:tracePt t="74738" x="6369050" y="3136900"/>
          <p14:tracePt t="74790" x="6369050" y="3130550"/>
          <p14:tracePt t="74843" x="6369050" y="3124200"/>
          <p14:tracePt t="74857" x="6362700" y="3124200"/>
          <p14:tracePt t="74880" x="6343650" y="3117850"/>
          <p14:tracePt t="74894" x="6311900" y="3111500"/>
          <p14:tracePt t="74910" x="6248400" y="3111500"/>
          <p14:tracePt t="74926" x="6146800" y="3111500"/>
          <p14:tracePt t="74938" x="6070600" y="3117850"/>
          <p14:tracePt t="74956" x="5994400" y="3130550"/>
          <p14:tracePt t="74972" x="5905500" y="3136900"/>
          <p14:tracePt t="74988" x="5854700" y="3143250"/>
          <p14:tracePt t="75005" x="5810250" y="3149600"/>
          <p14:tracePt t="75022" x="5784850" y="3155950"/>
          <p14:tracePt t="75039" x="5734050" y="3155950"/>
          <p14:tracePt t="75056" x="5721350" y="3162300"/>
          <p14:tracePt t="75072" x="5715000" y="3162300"/>
          <p14:tracePt t="75088" x="5702300" y="3162300"/>
          <p14:tracePt t="75106" x="5695950" y="3162300"/>
          <p14:tracePt t="75127" x="5689600" y="3162300"/>
          <p14:tracePt t="75141" x="5683250" y="3162300"/>
          <p14:tracePt t="75160" x="5664200" y="3162300"/>
          <p14:tracePt t="75177" x="5651500" y="3162300"/>
          <p14:tracePt t="75193" x="5632450" y="3162300"/>
          <p14:tracePt t="75208" x="5619750" y="3155950"/>
          <p14:tracePt t="75225" x="5581650" y="3155950"/>
          <p14:tracePt t="75239" x="5543550" y="3149600"/>
          <p14:tracePt t="75256" x="5537200" y="3149600"/>
          <p14:tracePt t="75272" x="5499100" y="3143250"/>
          <p14:tracePt t="75288" x="5480050" y="3136900"/>
          <p14:tracePt t="75305" x="5467350" y="3136900"/>
          <p14:tracePt t="75322" x="5461000" y="3136900"/>
          <p14:tracePt t="75338" x="5461000" y="3130550"/>
          <p14:tracePt t="75402" x="5454650" y="3130550"/>
          <p14:tracePt t="75425" x="5454650" y="3124200"/>
          <p14:tracePt t="75441" x="5435600" y="3117850"/>
          <p14:tracePt t="75454" x="5397500" y="3105150"/>
          <p14:tracePt t="75476" x="5353050" y="3092450"/>
          <p14:tracePt t="75491" x="5314950" y="3086100"/>
          <p14:tracePt t="75507" x="5308600" y="3079750"/>
          <p14:tracePt t="75521" x="5270500" y="3067050"/>
          <p14:tracePt t="75535" x="5264150" y="3067050"/>
          <p14:tracePt t="75552" x="5226050" y="3054350"/>
          <p14:tracePt t="75567" x="5219700" y="3054350"/>
          <p14:tracePt t="75580" x="5207000" y="3048000"/>
          <p14:tracePt t="75595" x="5187950" y="3041650"/>
          <p14:tracePt t="75627" x="5175250" y="3028950"/>
          <p14:tracePt t="75783" x="5181600" y="3028950"/>
          <p14:tracePt t="75849" x="5187950" y="3028950"/>
          <p14:tracePt t="75871" x="5194300" y="3028950"/>
          <p14:tracePt t="75893" x="5194300" y="3035300"/>
          <p14:tracePt t="75975" x="5200650" y="3035300"/>
          <p14:tracePt t="76088" x="5207000" y="3035300"/>
          <p14:tracePt t="76131" x="5213350" y="3041650"/>
          <p14:tracePt t="76610" x="5219700" y="3041650"/>
          <p14:tracePt t="76975" x="5226050" y="3041650"/>
          <p14:tracePt t="76989" x="5232400" y="3041650"/>
          <p14:tracePt t="77221" x="5238750" y="3041650"/>
          <p14:tracePt t="77347" x="5245100" y="3041650"/>
          <p14:tracePt t="77362" x="5251450" y="3041650"/>
          <p14:tracePt t="77459" x="5251450" y="3035300"/>
          <p14:tracePt t="77504" x="5257800" y="3035300"/>
          <p14:tracePt t="77549" x="5264150" y="3028950"/>
          <p14:tracePt t="77646" x="5270500" y="3028950"/>
          <p14:tracePt t="77771" x="5276850" y="3028950"/>
          <p14:tracePt t="77870" x="5283200" y="3028950"/>
          <p14:tracePt t="77989" x="5289550" y="3028950"/>
          <p14:tracePt t="78005" x="5302250" y="3028950"/>
          <p14:tracePt t="78095" x="5308600" y="3028950"/>
          <p14:tracePt t="78116" x="5314950" y="3028950"/>
          <p14:tracePt t="78133" x="5321300" y="3028950"/>
          <p14:tracePt t="78161" x="5327650" y="3028950"/>
          <p14:tracePt t="78181" x="5334000" y="3028950"/>
          <p14:tracePt t="78212" x="5353050" y="3028950"/>
          <p14:tracePt t="78252" x="5365750" y="3028950"/>
          <p14:tracePt t="78273" x="5372100" y="3028950"/>
          <p14:tracePt t="78353" x="5378450" y="3028950"/>
          <p14:tracePt t="78384" x="5391150" y="3028950"/>
          <p14:tracePt t="78429" x="5397500" y="3022600"/>
          <p14:tracePt t="78480" x="5403850" y="3022600"/>
          <p14:tracePt t="78525" x="5410200" y="3022600"/>
          <p14:tracePt t="78548" x="5416550" y="3016250"/>
          <p14:tracePt t="78585" x="5429250" y="3016250"/>
          <p14:tracePt t="78623" x="5454650" y="3009900"/>
          <p14:tracePt t="78637" x="5461000" y="3009900"/>
          <p14:tracePt t="78652" x="5473700" y="3009900"/>
          <p14:tracePt t="78667" x="5480050" y="3003550"/>
          <p14:tracePt t="78727" x="5486400" y="3003550"/>
          <p14:tracePt t="78779" x="5492750" y="3003550"/>
          <p14:tracePt t="78810" x="5499100" y="3003550"/>
          <p14:tracePt t="78862" x="5505450" y="3003550"/>
          <p14:tracePt t="78900" x="5511800" y="3003550"/>
          <p14:tracePt t="78952" x="5518150" y="3003550"/>
          <p14:tracePt t="78980" x="5524500" y="3003550"/>
          <p14:tracePt t="79078" x="5530850" y="3003550"/>
          <p14:tracePt t="79175" x="5537200" y="3003550"/>
          <p14:tracePt t="79190" x="5537200" y="2997200"/>
          <p14:tracePt t="79220" x="5543550" y="2997200"/>
          <p14:tracePt t="79234" x="5556250" y="2997200"/>
          <p14:tracePt t="79264" x="5562600" y="2997200"/>
          <p14:tracePt t="79278" x="5568950" y="2990850"/>
          <p14:tracePt t="79332" x="5581650" y="2990850"/>
          <p14:tracePt t="79338" x="5594350" y="2990850"/>
          <p14:tracePt t="79375" x="5600700" y="2984500"/>
          <p14:tracePt t="79406" x="5613400" y="2984500"/>
          <p14:tracePt t="79421" x="5632450" y="2978150"/>
          <p14:tracePt t="79444" x="5645150" y="2978150"/>
          <p14:tracePt t="79457" x="5670550" y="2971800"/>
          <p14:tracePt t="79473" x="5683250" y="2971800"/>
          <p14:tracePt t="79487" x="5695950" y="2971800"/>
          <p14:tracePt t="79496" x="5708650" y="2971800"/>
          <p14:tracePt t="79517" x="5721350" y="2971800"/>
          <p14:tracePt t="79533" x="5740400" y="2971800"/>
          <p14:tracePt t="79549" x="5759450" y="2965450"/>
          <p14:tracePt t="79564" x="5784850" y="2965450"/>
          <p14:tracePt t="79579" x="5803900" y="2965450"/>
          <p14:tracePt t="79599" x="5822950" y="2965450"/>
          <p14:tracePt t="79615" x="5842000" y="2965450"/>
          <p14:tracePt t="79631" x="5848350" y="2965450"/>
          <p14:tracePt t="79646" x="5854700" y="2965450"/>
          <p14:tracePt t="79663" x="5867400" y="2965450"/>
          <p14:tracePt t="79678" x="5892800" y="2965450"/>
          <p14:tracePt t="79695" x="5905500" y="2965450"/>
          <p14:tracePt t="79713" x="5937250" y="2965450"/>
          <p14:tracePt t="79730" x="5962650" y="2965450"/>
          <p14:tracePt t="79746" x="5981700" y="2965450"/>
          <p14:tracePt t="79763" x="6000750" y="2965450"/>
          <p14:tracePt t="79780" x="6038850" y="2971800"/>
          <p14:tracePt t="79796" x="6057900" y="2978150"/>
          <p14:tracePt t="79813" x="6076950" y="2978150"/>
          <p14:tracePt t="79830" x="6089650" y="2978150"/>
          <p14:tracePt t="79847" x="6102350" y="2978150"/>
          <p14:tracePt t="79862" x="6108700" y="2978150"/>
          <p14:tracePt t="79879" x="6115050" y="2978150"/>
          <p14:tracePt t="79899" x="6121400" y="2978150"/>
          <p14:tracePt t="79917" x="6140450" y="2978150"/>
          <p14:tracePt t="79931" x="6153150" y="2978150"/>
          <p14:tracePt t="79947" x="6159500" y="2978150"/>
          <p14:tracePt t="79965" x="6178550" y="2978150"/>
          <p14:tracePt t="79987" x="6191250" y="2978150"/>
          <p14:tracePt t="80004" x="6203950" y="2978150"/>
          <p14:tracePt t="80017" x="6223000" y="2978150"/>
          <p14:tracePt t="80039" x="6242050" y="2978150"/>
          <p14:tracePt t="80049" x="6261100" y="2978150"/>
          <p14:tracePt t="80069" x="6280150" y="2978150"/>
          <p14:tracePt t="80083" x="6305550" y="2978150"/>
          <p14:tracePt t="80100" x="6311900" y="2978150"/>
          <p14:tracePt t="80115" x="6337300" y="2978150"/>
          <p14:tracePt t="80130" x="6350000" y="2978150"/>
          <p14:tracePt t="80146" x="6362700" y="2978150"/>
          <p14:tracePt t="80163" x="6388100" y="2978150"/>
          <p14:tracePt t="80179" x="6400800" y="2978150"/>
          <p14:tracePt t="80196" x="6432550" y="2978150"/>
          <p14:tracePt t="80213" x="6464300" y="2978150"/>
          <p14:tracePt t="80230" x="6508750" y="2984500"/>
          <p14:tracePt t="80246" x="6540500" y="2990850"/>
          <p14:tracePt t="80265" x="6565900" y="2990850"/>
          <p14:tracePt t="80279" x="6578600" y="2990850"/>
          <p14:tracePt t="80297" x="6584950" y="2990850"/>
          <p14:tracePt t="80315" x="6623050" y="2990850"/>
          <p14:tracePt t="80347" x="6661150" y="2997200"/>
          <p14:tracePt t="80381" x="6686550" y="2997200"/>
          <p14:tracePt t="80384" x="6699250" y="2997200"/>
          <p14:tracePt t="80399" x="6705600" y="2997200"/>
          <p14:tracePt t="80416" x="6731000" y="2997200"/>
          <p14:tracePt t="80438" x="6750050" y="2997200"/>
          <p14:tracePt t="80447" x="6756400" y="3003550"/>
          <p14:tracePt t="80465" x="6788150" y="3003550"/>
          <p14:tracePt t="80480" x="6813550" y="3003550"/>
          <p14:tracePt t="80498" x="6838950" y="3003550"/>
          <p14:tracePt t="80515" x="6858000" y="3003550"/>
          <p14:tracePt t="80531" x="6896100" y="3009900"/>
          <p14:tracePt t="80547" x="6927850" y="3009900"/>
          <p14:tracePt t="80564" x="6940550" y="3009900"/>
          <p14:tracePt t="80580" x="6985000" y="3009900"/>
          <p14:tracePt t="80597" x="6991350" y="3009900"/>
          <p14:tracePt t="80615" x="7035800" y="3009900"/>
          <p14:tracePt t="80631" x="7061200" y="3009900"/>
          <p14:tracePt t="80665" x="7105650" y="3009900"/>
          <p14:tracePt t="80682" x="7131050" y="3009900"/>
          <p14:tracePt t="80697" x="7156450" y="3009900"/>
          <p14:tracePt t="80731" x="7188200" y="3016250"/>
          <p14:tracePt t="80749" x="7239000" y="3016250"/>
          <p14:tracePt t="80764" x="7251700" y="3016250"/>
          <p14:tracePt t="80781" x="7277100" y="3016250"/>
          <p14:tracePt t="80797" x="7283450" y="3016250"/>
          <p14:tracePt t="80815" x="7289800" y="3016250"/>
          <p14:tracePt t="80837" x="7296150" y="3016250"/>
          <p14:tracePt t="80905" x="7289800" y="3009900"/>
          <p14:tracePt t="80912" x="7283450" y="3003550"/>
          <p14:tracePt t="80927" x="7258050" y="2997200"/>
          <p14:tracePt t="80950" x="7232650" y="2984500"/>
          <p14:tracePt t="80967" x="7194550" y="2971800"/>
          <p14:tracePt t="80979" x="7150100" y="2959100"/>
          <p14:tracePt t="80995" x="7092950" y="2946400"/>
          <p14:tracePt t="81016" x="7067550" y="2940050"/>
          <p14:tracePt t="81033" x="7016750" y="2927350"/>
          <p14:tracePt t="81048" x="6997700" y="2927350"/>
          <p14:tracePt t="81061" x="6972300" y="2921000"/>
          <p14:tracePt t="81069" x="6953250" y="2914650"/>
          <p14:tracePt t="81106" x="6927850" y="2908300"/>
          <p14:tracePt t="81121" x="6908800" y="2908300"/>
          <p14:tracePt t="81136" x="6902450" y="2908300"/>
          <p14:tracePt t="81151" x="6889750" y="2901950"/>
          <p14:tracePt t="81173" x="6883400" y="2901950"/>
          <p14:tracePt t="81188" x="6870700" y="2901950"/>
          <p14:tracePt t="81203" x="6864350" y="2901950"/>
          <p14:tracePt t="81219" x="6851650" y="2901950"/>
          <p14:tracePt t="81241" x="6845300" y="2901950"/>
          <p14:tracePt t="81277" x="6838950" y="2901950"/>
          <p14:tracePt t="81292" x="6826250" y="2901950"/>
          <p14:tracePt t="81330" x="6813550" y="2901950"/>
          <p14:tracePt t="81344" x="6800850" y="2901950"/>
          <p14:tracePt t="81375" x="6781800" y="2901950"/>
          <p14:tracePt t="81406" x="6769100" y="2901950"/>
          <p14:tracePt t="81420" x="6762750" y="2901950"/>
          <p14:tracePt t="81434" x="6750050" y="2908300"/>
          <p14:tracePt t="81449" x="6737350" y="2908300"/>
          <p14:tracePt t="81472" x="6731000" y="2914650"/>
          <p14:tracePt t="81486" x="6705600" y="2921000"/>
          <p14:tracePt t="81501" x="6686550" y="2921000"/>
          <p14:tracePt t="81517" x="6673850" y="2927350"/>
          <p14:tracePt t="81547" x="6648450" y="2927350"/>
          <p14:tracePt t="81560" x="6635750" y="2933700"/>
          <p14:tracePt t="81575" x="6623050" y="2933700"/>
          <p14:tracePt t="81590" x="6610350" y="2933700"/>
          <p14:tracePt t="81617" x="6591300" y="2940050"/>
          <p14:tracePt t="81628" x="6584950" y="2940050"/>
          <p14:tracePt t="81643" x="6572250" y="2946400"/>
          <p14:tracePt t="81710" x="6565900" y="2946400"/>
          <p14:tracePt t="81747" x="6559550" y="2946400"/>
          <p14:tracePt t="81770" x="6559550" y="2952750"/>
          <p14:tracePt t="81785" x="6540500" y="2952750"/>
          <p14:tracePt t="81800" x="6527800" y="2959100"/>
          <p14:tracePt t="81815" x="6515100" y="2965450"/>
          <p14:tracePt t="81836" x="6489700" y="2978150"/>
          <p14:tracePt t="81852" x="6470650" y="2978150"/>
          <p14:tracePt t="81860" x="6464300" y="2978150"/>
          <p14:tracePt t="81874" x="6451600" y="2984500"/>
          <p14:tracePt t="81889" x="6438900" y="2990850"/>
          <p14:tracePt t="81912" x="6432550" y="2990850"/>
          <p14:tracePt t="81921" x="6419850" y="2997200"/>
          <p14:tracePt t="81944" x="6407150" y="2997200"/>
          <p14:tracePt t="81956" x="6400800" y="2997200"/>
          <p14:tracePt t="81971" x="6388100" y="3003550"/>
          <p14:tracePt t="82030" x="6381750" y="3003550"/>
          <p14:tracePt t="82047" x="6375400" y="3003550"/>
          <p14:tracePt t="82112" x="6369050" y="3003550"/>
          <p14:tracePt t="82553" x="6375400" y="3003550"/>
          <p14:tracePt t="82583" x="6381750" y="3003550"/>
          <p14:tracePt t="82648" x="6388100" y="3003550"/>
          <p14:tracePt t="82722" x="6394450" y="3003550"/>
          <p14:tracePt t="82918" x="6400800" y="3003550"/>
          <p14:tracePt t="83007" x="6407150" y="3003550"/>
          <p14:tracePt t="83134" x="6407150" y="3009900"/>
          <p14:tracePt t="83148" x="6413500" y="3009900"/>
          <p14:tracePt t="83231" x="6419850" y="3009900"/>
          <p14:tracePt t="83485" x="6426200" y="3009900"/>
          <p14:tracePt t="83544" x="6432550" y="3009900"/>
          <p14:tracePt t="83580" x="6438900" y="3009900"/>
          <p14:tracePt t="83603" x="6445250" y="3009900"/>
          <p14:tracePt t="83617" x="6457950" y="3009900"/>
          <p14:tracePt t="83641" x="6483350" y="3009900"/>
          <p14:tracePt t="83655" x="6496050" y="3009900"/>
          <p14:tracePt t="83684" x="6502400" y="3016250"/>
          <p14:tracePt t="83707" x="6515100" y="3016250"/>
          <p14:tracePt t="83736" x="6540500" y="3016250"/>
          <p14:tracePt t="83752" x="6546850" y="3016250"/>
          <p14:tracePt t="83760" x="6559550" y="3016250"/>
          <p14:tracePt t="83781" x="6572250" y="3016250"/>
          <p14:tracePt t="83797" x="6578600" y="3016250"/>
          <p14:tracePt t="83812" x="6591300" y="3016250"/>
          <p14:tracePt t="83828" x="6597650" y="3016250"/>
          <p14:tracePt t="83841" x="6610350" y="3016250"/>
          <p14:tracePt t="83864" x="6623050" y="3016250"/>
          <p14:tracePt t="83878" x="6629400" y="3016250"/>
          <p14:tracePt t="83895" x="6648450" y="3016250"/>
          <p14:tracePt t="83901" x="6654800" y="3016250"/>
          <p14:tracePt t="83917" x="6661150" y="3009900"/>
          <p14:tracePt t="83939" x="6680200" y="3009900"/>
          <p14:tracePt t="83958" x="6686550" y="3009900"/>
          <p14:tracePt t="83969" x="6705600" y="3009900"/>
          <p14:tracePt t="83984" x="6718300" y="3009900"/>
          <p14:tracePt t="84006" x="6743700" y="3009900"/>
          <p14:tracePt t="84023" x="6762750" y="3009900"/>
          <p14:tracePt t="84036" x="6794500" y="3009900"/>
          <p14:tracePt t="84051" x="6819900" y="3009900"/>
          <p14:tracePt t="84063" x="6832600" y="3009900"/>
          <p14:tracePt t="84082" x="6845300" y="3009900"/>
          <p14:tracePt t="84099" x="6870700" y="3009900"/>
          <p14:tracePt t="84114" x="6877050" y="3009900"/>
          <p14:tracePt t="84128" x="6896100" y="3009900"/>
          <p14:tracePt t="84146" x="6921500" y="3009900"/>
          <p14:tracePt t="84164" x="6940550" y="3009900"/>
          <p14:tracePt t="84181" x="6959600" y="3016250"/>
          <p14:tracePt t="84196" x="6972300" y="3016250"/>
          <p14:tracePt t="84213" x="6978650" y="3016250"/>
          <p14:tracePt t="84231" x="6997700" y="3016250"/>
          <p14:tracePt t="84253" x="7004050" y="3016250"/>
          <p14:tracePt t="84269" x="7010400" y="3016250"/>
          <p14:tracePt t="84282" x="7029450" y="3016250"/>
          <p14:tracePt t="84305" x="7042150" y="3016250"/>
          <p14:tracePt t="84460" x="7042150" y="3022600"/>
          <p14:tracePt t="84566" x="7035800" y="3022600"/>
          <p14:tracePt t="84581" x="7029450" y="3022600"/>
          <p14:tracePt t="84722" x="7029450" y="3028950"/>
          <p14:tracePt t="84879" x="7023100" y="3028950"/>
          <p14:tracePt t="85072" x="7016750" y="3028950"/>
          <p14:tracePt t="85133" x="7004050" y="3035300"/>
          <p14:tracePt t="85215" x="6997700" y="3035300"/>
          <p14:tracePt t="85431" x="6991350" y="3035300"/>
          <p14:tracePt t="85543" x="6991350" y="3041650"/>
          <p14:tracePt t="85684" x="6991350" y="3048000"/>
          <p14:tracePt t="85781" x="7004050" y="3048000"/>
          <p14:tracePt t="85796" x="7010400" y="3041650"/>
          <p14:tracePt t="85804" x="7042150" y="3035300"/>
          <p14:tracePt t="85826" x="7099300" y="3022600"/>
          <p14:tracePt t="85841" x="7194550" y="2997200"/>
          <p14:tracePt t="85859" x="7270750" y="2965450"/>
          <p14:tracePt t="85871" x="7359650" y="2933700"/>
          <p14:tracePt t="85891" x="7448550" y="2895600"/>
          <p14:tracePt t="85907" x="7518400" y="2863850"/>
          <p14:tracePt t="85923" x="7575550" y="2832100"/>
          <p14:tracePt t="85937" x="7639050" y="2787650"/>
          <p14:tracePt t="85952" x="7658100" y="2768600"/>
          <p14:tracePt t="85967" x="7689850" y="2749550"/>
          <p14:tracePt t="85982" x="7702550" y="2730500"/>
          <p14:tracePt t="85997" x="7727950" y="2705100"/>
          <p14:tracePt t="86012" x="7734300" y="2692400"/>
          <p14:tracePt t="86048" x="7740650" y="2686050"/>
          <p14:tracePt t="86064" x="7740650" y="2679700"/>
          <p14:tracePt t="86169" x="7740650" y="2673350"/>
          <p14:tracePt t="86191" x="7727950" y="2673350"/>
          <p14:tracePt t="86207" x="7715250" y="2673350"/>
          <p14:tracePt t="86223" x="7677150" y="2673350"/>
          <p14:tracePt t="86236" x="7664450" y="2679700"/>
          <p14:tracePt t="86258" x="7639050" y="2686050"/>
          <p14:tracePt t="86281" x="7620000" y="2692400"/>
          <p14:tracePt t="86295" x="7588250" y="2724150"/>
          <p14:tracePt t="86312" x="7556500" y="2762250"/>
          <p14:tracePt t="86332" x="7531100" y="2794000"/>
          <p14:tracePt t="86347" x="7499350" y="2851150"/>
          <p14:tracePt t="86362" x="7480300" y="2889250"/>
          <p14:tracePt t="86377" x="7467600" y="2914650"/>
          <p14:tracePt t="86399" x="7442200" y="2952750"/>
          <p14:tracePt t="86415" x="7429500" y="3003550"/>
          <p14:tracePt t="86421" x="7423150" y="3016250"/>
          <p14:tracePt t="86437" x="7416800" y="3035300"/>
          <p14:tracePt t="86453" x="7416800" y="3054350"/>
          <p14:tracePt t="86474" x="7410450" y="3054350"/>
          <p14:tracePt t="86534" x="7416800" y="3054350"/>
          <p14:tracePt t="86558" x="7429500" y="3054350"/>
          <p14:tracePt t="86573" x="7461250" y="3054350"/>
          <p14:tracePt t="86579" x="7480300" y="3054350"/>
          <p14:tracePt t="86595" x="7543800" y="3054350"/>
          <p14:tracePt t="86610" x="7632700" y="3054350"/>
          <p14:tracePt t="86630" x="7727950" y="3067050"/>
          <p14:tracePt t="86645" x="7797800" y="3073400"/>
          <p14:tracePt t="86661" x="7835900" y="3073400"/>
          <p14:tracePt t="86679" x="7854950" y="3079750"/>
          <p14:tracePt t="86698" x="7899400" y="3079750"/>
          <p14:tracePt t="86713" x="7918450" y="3086100"/>
          <p14:tracePt t="86728" x="7969250" y="3086100"/>
          <p14:tracePt t="86740" x="7975600" y="3092450"/>
          <p14:tracePt t="86756" x="8001000" y="3092450"/>
          <p14:tracePt t="86774" x="8020050" y="3098800"/>
          <p14:tracePt t="86791" x="8032750" y="3098800"/>
          <p14:tracePt t="86806" x="8070850" y="3105150"/>
          <p14:tracePt t="86823" x="8077200" y="3111500"/>
          <p14:tracePt t="86839" x="8089900" y="3111500"/>
          <p14:tracePt t="86857" x="8108950" y="3117850"/>
          <p14:tracePt t="86900" x="8115300" y="3117850"/>
          <p14:tracePt t="87070" x="8108950" y="3117850"/>
          <p14:tracePt t="87085" x="8096250" y="3117850"/>
          <p14:tracePt t="87153" x="8089900" y="3117850"/>
          <p14:tracePt t="87160" x="0" y="0"/>
        </p14:tracePtLst>
        <p14:tracePtLst>
          <p14:tracePt t="229535" x="8648700" y="3092450"/>
          <p14:tracePt t="229543" x="8655050" y="3098800"/>
          <p14:tracePt t="229576" x="8667750" y="3098800"/>
          <p14:tracePt t="229595" x="8680450" y="3098800"/>
          <p14:tracePt t="229610" x="8705850" y="3098800"/>
          <p14:tracePt t="229625" x="8743950" y="3098800"/>
          <p14:tracePt t="229655" x="8820150" y="3111500"/>
          <p14:tracePt t="229670" x="8902700" y="3149600"/>
          <p14:tracePt t="229685" x="8985250" y="3181350"/>
          <p14:tracePt t="229702" x="9061450" y="3206750"/>
          <p14:tracePt t="229857" x="9137650" y="3409950"/>
          <p14:tracePt t="229879" x="9042400" y="3492500"/>
          <p14:tracePt t="229894" x="8902700" y="3606800"/>
          <p14:tracePt t="229909" x="8769350" y="3721100"/>
          <p14:tracePt t="229925" x="8572500" y="3854450"/>
          <p14:tracePt t="229938" x="8356600" y="3987800"/>
          <p14:tracePt t="229953" x="8299450" y="4025900"/>
          <p14:tracePt t="229968" x="8147050" y="4127500"/>
          <p14:tracePt t="229984" x="8058150" y="4184650"/>
          <p14:tracePt t="229999" x="7937500" y="4267200"/>
          <p14:tracePt t="230013" x="7829550" y="4349750"/>
          <p14:tracePt t="230034" x="7747000" y="4413250"/>
          <p14:tracePt t="230050" x="7658100" y="4495800"/>
          <p14:tracePt t="230066" x="7588250" y="4552950"/>
          <p14:tracePt t="230082" x="7518400" y="4616450"/>
          <p14:tracePt t="230103" x="7429500" y="4679950"/>
          <p14:tracePt t="230111" x="7366000" y="4730750"/>
          <p14:tracePt t="230126" x="7340600" y="4749800"/>
          <p14:tracePt t="230142" x="7302500" y="4781550"/>
          <p14:tracePt t="230156" x="7264400" y="4819650"/>
          <p14:tracePt t="230177" x="7200900" y="4876800"/>
          <p14:tracePt t="230190" x="7137400" y="4940300"/>
          <p14:tracePt t="230210" x="7086600" y="4997450"/>
          <p14:tracePt t="230225" x="7035800" y="5048250"/>
          <p14:tracePt t="230240" x="6997700" y="5080000"/>
          <p14:tracePt t="230364" x="6997700" y="5067300"/>
          <p14:tracePt t="230380" x="7004050" y="5054600"/>
          <p14:tracePt t="230396" x="7004050" y="5048250"/>
          <p14:tracePt t="230416" x="7010400" y="5035550"/>
          <p14:tracePt t="230438" x="7016750" y="5016500"/>
          <p14:tracePt t="230453" x="7023100" y="5003800"/>
          <p14:tracePt t="230469" x="7023100" y="4978400"/>
          <p14:tracePt t="230492" x="7023100" y="4953000"/>
          <p14:tracePt t="230505" x="7023100" y="4921250"/>
          <p14:tracePt t="230524" x="7023100" y="4902200"/>
          <p14:tracePt t="230536" x="7029450" y="4889500"/>
          <p14:tracePt t="230559" x="7029450" y="4870450"/>
          <p14:tracePt t="230575" x="7029450" y="4857750"/>
          <p14:tracePt t="230581" x="7029450" y="4851400"/>
          <p14:tracePt t="230595" x="7029450" y="4826000"/>
          <p14:tracePt t="230611" x="7029450" y="4819650"/>
          <p14:tracePt t="230633" x="7029450" y="4806950"/>
          <p14:tracePt t="230648" x="7029450" y="4794250"/>
          <p14:tracePt t="230662" x="7035800" y="4787900"/>
          <p14:tracePt t="230678" x="7035800" y="4781550"/>
          <p14:tracePt t="230694" x="7042150" y="4768850"/>
          <p14:tracePt t="230729" x="7042150" y="4762500"/>
          <p14:tracePt t="230769" x="7042150" y="4756150"/>
          <p14:tracePt t="230791" x="7042150" y="4749800"/>
          <p14:tracePt t="230805" x="7048500" y="4749800"/>
          <p14:tracePt t="230820" x="7061200" y="4743450"/>
          <p14:tracePt t="230836" x="7073900" y="4730750"/>
          <p14:tracePt t="230858" x="7099300" y="4718050"/>
          <p14:tracePt t="230866" x="7118350" y="4705350"/>
          <p14:tracePt t="230878" x="7131050" y="4699000"/>
          <p14:tracePt t="230894" x="7150100" y="4692650"/>
          <p14:tracePt t="230911" x="7156450" y="4692650"/>
          <p14:tracePt t="230932" x="7175500" y="4679950"/>
          <p14:tracePt t="230942" x="7181850" y="4673600"/>
          <p14:tracePt t="231007" x="7188200" y="4673600"/>
          <p14:tracePt t="231028" x="7188200" y="4667250"/>
          <p14:tracePt t="231133" x="7194550" y="4660900"/>
          <p14:tracePt t="231327" x="7200900" y="4648200"/>
          <p14:tracePt t="231357" x="7207250" y="4641850"/>
          <p14:tracePt t="231364" x="7207250" y="4629150"/>
          <p14:tracePt t="231446" x="7207250" y="4622800"/>
          <p14:tracePt t="231483" x="7213600" y="4622800"/>
          <p14:tracePt t="231499" x="7213600" y="4616450"/>
          <p14:tracePt t="231535" x="7219950" y="4616450"/>
          <p14:tracePt t="231558" x="7219950" y="4610100"/>
          <p14:tracePt t="231574" x="7219950" y="4603750"/>
          <p14:tracePt t="231625" x="7226300" y="4603750"/>
          <p14:tracePt t="231640" x="7226300" y="4597400"/>
          <p14:tracePt t="231671" x="7232650" y="4597400"/>
          <p14:tracePt t="231715" x="7232650" y="4591050"/>
          <p14:tracePt t="231745" x="7239000" y="4578350"/>
          <p14:tracePt t="231798" x="7239000" y="4572000"/>
          <p14:tracePt t="231811" x="7239000" y="4559300"/>
          <p14:tracePt t="231859" x="7239000" y="4552950"/>
          <p14:tracePt t="231886" x="7245350" y="4552950"/>
          <p14:tracePt t="231908" x="7245350" y="4546600"/>
          <p14:tracePt t="231970" x="7245350" y="4533900"/>
          <p14:tracePt t="232006" x="7245350" y="4527550"/>
          <p14:tracePt t="232169" x="7251700" y="4527550"/>
          <p14:tracePt t="232183" x="7251700" y="4533900"/>
          <p14:tracePt t="232200" x="7258050" y="4540250"/>
          <p14:tracePt t="232222" x="7264400" y="4540250"/>
          <p14:tracePt t="232343" x="7270750" y="4540250"/>
          <p14:tracePt t="232379" x="7270750" y="4521200"/>
          <p14:tracePt t="232396" x="7270750" y="4514850"/>
          <p14:tracePt t="232408" x="7264400" y="4495800"/>
          <p14:tracePt t="232423" x="7258050" y="4470400"/>
          <p14:tracePt t="232444" x="7251700" y="4451350"/>
          <p14:tracePt t="232461" x="7245350" y="4451350"/>
          <p14:tracePt t="232467" x="7245350" y="4445000"/>
          <p14:tracePt t="232633" x="7245350" y="4438650"/>
          <p14:tracePt t="232639" x="7239000" y="4438650"/>
          <p14:tracePt t="232706" x="7232650" y="4438650"/>
          <p14:tracePt t="232721" x="7226300" y="4438650"/>
          <p14:tracePt t="232901" x="7226300" y="4445000"/>
          <p14:tracePt t="233212" x="7219950" y="4445000"/>
          <p14:tracePt t="233264" x="7213600" y="4445000"/>
          <p14:tracePt t="233429" x="7219950" y="4445000"/>
          <p14:tracePt t="233444" x="7232650" y="4445000"/>
          <p14:tracePt t="233474" x="7239000" y="4445000"/>
          <p14:tracePt t="233600" x="7232650" y="4445000"/>
          <p14:tracePt t="233615" x="7213600" y="4438650"/>
          <p14:tracePt t="233638" x="7188200" y="4432300"/>
          <p14:tracePt t="233653" x="7169150" y="4425950"/>
          <p14:tracePt t="233669" x="7156450" y="4425950"/>
          <p14:tracePt t="233682" x="7131050" y="4413250"/>
          <p14:tracePt t="233697" x="7124700" y="4413250"/>
          <p14:tracePt t="234056" x="7131050" y="4413250"/>
          <p14:tracePt t="234070" x="7137400" y="4413250"/>
          <p14:tracePt t="234159" x="7143750" y="4413250"/>
          <p14:tracePt t="234205" x="7150100" y="4413250"/>
          <p14:tracePt t="234212" x="7150100" y="4419600"/>
          <p14:tracePt t="234294" x="7156450" y="4419600"/>
          <p14:tracePt t="234595" x="7162800" y="4419600"/>
          <p14:tracePt t="234617" x="7169150" y="4425950"/>
          <p14:tracePt t="234632" x="7169150" y="4432300"/>
          <p14:tracePt t="234833" x="7156450" y="4425950"/>
          <p14:tracePt t="234864" x="7143750" y="4419600"/>
          <p14:tracePt t="234944" x="7137400" y="4419600"/>
          <p14:tracePt t="235035" x="7131050" y="4419600"/>
          <p14:tracePt t="235155" x="7143750" y="4425950"/>
          <p14:tracePt t="235162" x="7150100" y="4425950"/>
          <p14:tracePt t="235178" x="7169150" y="4432300"/>
          <p14:tracePt t="235193" x="7181850" y="4432300"/>
          <p14:tracePt t="235212" x="7207250" y="4438650"/>
          <p14:tracePt t="235242" x="7213600" y="4438650"/>
          <p14:tracePt t="235385" x="7200900" y="4438650"/>
          <p14:tracePt t="235399" x="7181850" y="4438650"/>
          <p14:tracePt t="235414" x="7175500" y="4438650"/>
          <p14:tracePt t="235437" x="7162800" y="4438650"/>
          <p14:tracePt t="235452" x="7156450" y="4438650"/>
          <p14:tracePt t="235476" x="7150100" y="4438650"/>
          <p14:tracePt t="235610" x="7162800" y="4438650"/>
          <p14:tracePt t="235697" x="7156450" y="4438650"/>
          <p14:tracePt t="235727" x="7150100" y="4438650"/>
          <p14:tracePt t="235982" x="7150100" y="4457700"/>
          <p14:tracePt t="235995" x="7137400" y="4495800"/>
          <p14:tracePt t="236011" x="7105650" y="4540250"/>
          <p14:tracePt t="236025" x="7054850" y="4610100"/>
          <p14:tracePt t="236050" x="6991350" y="4679950"/>
          <p14:tracePt t="236063" x="6934200" y="4737100"/>
          <p14:tracePt t="236078" x="6851650" y="4800600"/>
          <p14:tracePt t="236085" x="6826250" y="4819650"/>
          <p14:tracePt t="236100" x="6737350" y="4876800"/>
          <p14:tracePt t="236121" x="6667500" y="4908550"/>
          <p14:tracePt t="236137" x="6604000" y="4933950"/>
          <p14:tracePt t="236152" x="6546850" y="4946650"/>
          <p14:tracePt t="236167" x="6489700" y="4959350"/>
          <p14:tracePt t="236191" x="6426200" y="4965700"/>
          <p14:tracePt t="236205" x="6343650" y="4965700"/>
          <p14:tracePt t="236220" x="6280150" y="4965700"/>
          <p14:tracePt t="236235" x="6165850" y="4965700"/>
          <p14:tracePt t="236243" x="6140450" y="4965700"/>
          <p14:tracePt t="236264" x="6013450" y="4965700"/>
          <p14:tracePt t="236279" x="5899150" y="4953000"/>
          <p14:tracePt t="236294" x="5759450" y="4933950"/>
          <p14:tracePt t="236309" x="5638800" y="4914900"/>
          <p14:tracePt t="236326" x="5530850" y="4889500"/>
          <p14:tracePt t="236346" x="5435600" y="4864100"/>
          <p14:tracePt t="236361" x="5359400" y="4845050"/>
          <p14:tracePt t="236377" x="5295900" y="4819650"/>
          <p14:tracePt t="236393" x="5226050" y="4794250"/>
          <p14:tracePt t="236421" x="5162550" y="4762500"/>
          <p14:tracePt t="236436" x="5111750" y="4737100"/>
          <p14:tracePt t="236452" x="5086350" y="4724400"/>
          <p14:tracePt t="236466" x="5029200" y="4699000"/>
          <p14:tracePt t="236488" x="5010150" y="4692650"/>
          <p14:tracePt t="236503" x="4991100" y="4679950"/>
          <p14:tracePt t="236518" x="4984750" y="4673600"/>
          <p14:tracePt t="236549" x="4984750" y="4667250"/>
          <p14:tracePt t="236595" x="4984750" y="4660900"/>
          <p14:tracePt t="236610" x="4984750" y="4654550"/>
          <p14:tracePt t="236646" x="4984750" y="4648200"/>
          <p14:tracePt t="236689" x="4984750" y="4641850"/>
          <p14:tracePt t="236711" x="4991100" y="4641850"/>
          <p14:tracePt t="236735" x="4997450" y="4635500"/>
          <p14:tracePt t="236765" x="5016500" y="4629150"/>
          <p14:tracePt t="236787" x="5022850" y="4629150"/>
          <p14:tracePt t="236803" x="5029200" y="4629150"/>
          <p14:tracePt t="236816" x="5029200" y="4622800"/>
          <p14:tracePt t="236845" x="5041900" y="4622800"/>
          <p14:tracePt t="236884" x="5054600" y="4616450"/>
          <p14:tracePt t="236906" x="5060950" y="4610100"/>
          <p14:tracePt t="236922" x="5073650" y="4603750"/>
          <p14:tracePt t="236943" x="5111750" y="4597400"/>
          <p14:tracePt t="236960" x="5124450" y="4591050"/>
          <p14:tracePt t="236973" x="5137150" y="4591050"/>
          <p14:tracePt t="236989" x="5149850" y="4584700"/>
          <p14:tracePt t="237011" x="5156200" y="4584700"/>
          <p14:tracePt t="237019" x="5168900" y="4578350"/>
          <p14:tracePt t="237067" x="5175250" y="4578350"/>
          <p14:tracePt t="237220" x="5181600" y="4578350"/>
          <p14:tracePt t="237236" x="5187950" y="4578350"/>
          <p14:tracePt t="237257" x="5207000" y="4584700"/>
          <p14:tracePt t="237271" x="5219700" y="4591050"/>
          <p14:tracePt t="237286" x="5232400" y="4597400"/>
          <p14:tracePt t="237302" x="5245100" y="4610100"/>
          <p14:tracePt t="237324" x="5264150" y="4616450"/>
          <p14:tracePt t="237346" x="5270500" y="4622800"/>
          <p14:tracePt t="237362" x="5283200" y="4629150"/>
          <p14:tracePt t="237378" x="5289550" y="4641850"/>
          <p14:tracePt t="237444" x="5295900" y="4641850"/>
          <p14:tracePt t="237495" x="5308600" y="4654550"/>
          <p14:tracePt t="237518" x="5308600" y="4667250"/>
          <p14:tracePt t="237540" x="5321300" y="4679950"/>
          <p14:tracePt t="237555" x="5334000" y="4692650"/>
          <p14:tracePt t="237570" x="5340350" y="4711700"/>
          <p14:tracePt t="237584" x="5353050" y="4730750"/>
          <p14:tracePt t="237600" x="5365750" y="4749800"/>
          <p14:tracePt t="237622" x="5378450" y="4775200"/>
          <p14:tracePt t="237653" x="5391150" y="4787900"/>
          <p14:tracePt t="237659" x="5397500" y="4794250"/>
          <p14:tracePt t="237677" x="5403850" y="4800600"/>
          <p14:tracePt t="237697" x="5410200" y="4813300"/>
          <p14:tracePt t="237713" x="5422900" y="4826000"/>
          <p14:tracePt t="237729" x="5435600" y="4838700"/>
          <p14:tracePt t="237743" x="5448300" y="4845050"/>
          <p14:tracePt t="237764" x="5454650" y="4857750"/>
          <p14:tracePt t="237779" x="5486400" y="4876800"/>
          <p14:tracePt t="237796" x="5492750" y="4895850"/>
          <p14:tracePt t="237813" x="5505450" y="4914900"/>
          <p14:tracePt t="237826" x="5511800" y="4914900"/>
          <p14:tracePt t="237843" x="5530850" y="4927600"/>
          <p14:tracePt t="237859" x="5543550" y="4946650"/>
          <p14:tracePt t="237877" x="5556250" y="4965700"/>
          <p14:tracePt t="237892" x="5575300" y="4978400"/>
          <p14:tracePt t="237909" x="5588000" y="4991100"/>
          <p14:tracePt t="237926" x="5613400" y="5010150"/>
          <p14:tracePt t="237943" x="5645150" y="5035550"/>
          <p14:tracePt t="237960" x="5645150" y="5041900"/>
          <p14:tracePt t="237976" x="5664200" y="5054600"/>
          <p14:tracePt t="237997" x="5683250" y="5073650"/>
          <p14:tracePt t="238013" x="5695950" y="5092700"/>
          <p14:tracePt t="238027" x="5715000" y="5111750"/>
          <p14:tracePt t="238043" x="5727700" y="5118100"/>
          <p14:tracePt t="238065" x="5746750" y="5137150"/>
          <p14:tracePt t="238080" x="5753100" y="5156200"/>
          <p14:tracePt t="238094" x="5772150" y="5162550"/>
          <p14:tracePt t="238110" x="5784850" y="5181600"/>
          <p14:tracePt t="238126" x="5797550" y="5194300"/>
          <p14:tracePt t="238142" x="5803900" y="5207000"/>
          <p14:tracePt t="238159" x="5816600" y="5219700"/>
          <p14:tracePt t="238177" x="5829300" y="5232400"/>
          <p14:tracePt t="238193" x="5842000" y="5238750"/>
          <p14:tracePt t="238209" x="5854700" y="5257800"/>
          <p14:tracePt t="238226" x="5873750" y="5270500"/>
          <p14:tracePt t="238242" x="5892800" y="5289550"/>
          <p14:tracePt t="238259" x="5918200" y="5314950"/>
          <p14:tracePt t="238277" x="5949950" y="5340350"/>
          <p14:tracePt t="238296" x="5975350" y="5365750"/>
          <p14:tracePt t="238310" x="6000750" y="5384800"/>
          <p14:tracePt t="238327" x="6032500" y="5410200"/>
          <p14:tracePt t="238342" x="6051550" y="5422900"/>
          <p14:tracePt t="238365" x="6076950" y="5454650"/>
          <p14:tracePt t="238377" x="6102350" y="5473700"/>
          <p14:tracePt t="238393" x="6121400" y="5492750"/>
          <p14:tracePt t="238410" x="6153150" y="5511800"/>
          <p14:tracePt t="238426" x="6159500" y="5524500"/>
          <p14:tracePt t="238442" x="6191250" y="5543550"/>
          <p14:tracePt t="238459" x="6197600" y="5556250"/>
          <p14:tracePt t="238476" x="6216650" y="5575300"/>
          <p14:tracePt t="238494" x="6273800" y="5626100"/>
          <p14:tracePt t="238510" x="6292850" y="5645150"/>
          <p14:tracePt t="238544" x="6318250" y="5664200"/>
          <p14:tracePt t="238559" x="6350000" y="5689600"/>
          <p14:tracePt t="238565" x="6369050" y="5708650"/>
          <p14:tracePt t="238584" x="6381750" y="5721350"/>
          <p14:tracePt t="238599" x="6407150" y="5740400"/>
          <p14:tracePt t="238613" x="6432550" y="5759450"/>
          <p14:tracePt t="238627" x="6445250" y="5772150"/>
          <p14:tracePt t="238642" x="6464300" y="5778500"/>
          <p14:tracePt t="238659" x="6489700" y="5797550"/>
          <p14:tracePt t="238676" x="6496050" y="5803900"/>
          <p14:tracePt t="238693" x="6515100" y="5816600"/>
          <p14:tracePt t="238708" x="6534150" y="5829300"/>
          <p14:tracePt t="238727" x="6553200" y="5842000"/>
          <p14:tracePt t="238743" x="6578600" y="5848350"/>
          <p14:tracePt t="238760" x="6604000" y="5861050"/>
          <p14:tracePt t="238777" x="6635750" y="5873750"/>
          <p14:tracePt t="238793" x="6648450" y="5880100"/>
          <p14:tracePt t="238828" x="6692900" y="5892800"/>
          <p14:tracePt t="238846" x="6699250" y="5892800"/>
          <p14:tracePt t="238862" x="6718300" y="5899150"/>
          <p14:tracePt t="238879" x="6724650" y="5899150"/>
          <p14:tracePt t="238898" x="6731000" y="5899150"/>
          <p14:tracePt t="238914" x="6750050" y="5899150"/>
          <p14:tracePt t="238929" x="6775450" y="5899150"/>
          <p14:tracePt t="238943" x="6794500" y="5899150"/>
          <p14:tracePt t="238959" x="6819900" y="5899150"/>
          <p14:tracePt t="238975" x="6858000" y="5899150"/>
          <p14:tracePt t="238993" x="6889750" y="5899150"/>
          <p14:tracePt t="239009" x="6921500" y="5899150"/>
          <p14:tracePt t="239026" x="6965950" y="5899150"/>
          <p14:tracePt t="239042" x="7016750" y="5899150"/>
          <p14:tracePt t="239059" x="7073900" y="5905500"/>
          <p14:tracePt t="239077" x="7124700" y="5905500"/>
          <p14:tracePt t="239094" x="7131050" y="5905500"/>
          <p14:tracePt t="239114" x="7169150" y="5905500"/>
          <p14:tracePt t="239131" x="7207250" y="5905500"/>
          <p14:tracePt t="239145" x="7251700" y="5911850"/>
          <p14:tracePt t="239160" x="7283450" y="5911850"/>
          <p14:tracePt t="239173" x="7308850" y="5918200"/>
          <p14:tracePt t="239195" x="7315200" y="5918200"/>
          <p14:tracePt t="239211" x="7346950" y="5924550"/>
          <p14:tracePt t="239227" x="7366000" y="5930900"/>
          <p14:tracePt t="239248" x="7378700" y="5937250"/>
          <p14:tracePt t="239284" x="7385050" y="5943600"/>
          <p14:tracePt t="239300" x="7397750" y="5949950"/>
          <p14:tracePt t="239368" x="7416800" y="5962650"/>
          <p14:tracePt t="239383" x="7423150" y="5969000"/>
          <p14:tracePt t="239393" x="7429500" y="5975350"/>
          <p14:tracePt t="239412" x="7442200" y="5975350"/>
          <p14:tracePt t="239429" x="7454900" y="5981700"/>
          <p14:tracePt t="239444" x="7467600" y="5994400"/>
          <p14:tracePt t="239461" x="7480300" y="6000750"/>
          <p14:tracePt t="239475" x="7505700" y="6013450"/>
          <p14:tracePt t="239495" x="7518400" y="6019800"/>
          <p14:tracePt t="239512" x="7550150" y="6032500"/>
          <p14:tracePt t="239526" x="7575550" y="6038850"/>
          <p14:tracePt t="239542" x="7613650" y="6051550"/>
          <p14:tracePt t="239560" x="7620000" y="6057900"/>
          <p14:tracePt t="239576" x="7651750" y="6064250"/>
          <p14:tracePt t="239594" x="7689850" y="6076950"/>
          <p14:tracePt t="239610" x="7727950" y="6096000"/>
          <p14:tracePt t="239626" x="7759700" y="6102350"/>
          <p14:tracePt t="239643" x="7797800" y="6121400"/>
          <p14:tracePt t="239659" x="7823200" y="6127750"/>
          <p14:tracePt t="239676" x="7835900" y="6134100"/>
          <p14:tracePt t="239696" x="7842250" y="6134100"/>
          <p14:tracePt t="239713" x="7848600" y="6134100"/>
          <p14:tracePt t="239728" x="7854950" y="6140450"/>
          <p14:tracePt t="239743" x="7861300" y="6140450"/>
          <p14:tracePt t="239771" x="7874000" y="6140450"/>
          <p14:tracePt t="239808" x="7880350" y="6134100"/>
          <p14:tracePt t="239823" x="7893050" y="6127750"/>
          <p14:tracePt t="239838" x="7905750" y="6121400"/>
          <p14:tracePt t="239868" x="7924800" y="6102350"/>
          <p14:tracePt t="239882" x="7943850" y="6096000"/>
          <p14:tracePt t="239896" x="7956550" y="6083300"/>
          <p14:tracePt t="239912" x="7969250" y="6070600"/>
          <p14:tracePt t="239934" x="7981950" y="6057900"/>
          <p14:tracePt t="239943" x="7994650" y="6051550"/>
          <p14:tracePt t="239963" x="8013700" y="6032500"/>
          <p14:tracePt t="239978" x="8032750" y="6013450"/>
          <p14:tracePt t="239994" x="8051800" y="5994400"/>
          <p14:tracePt t="240011" x="8077200" y="5975350"/>
          <p14:tracePt t="240024" x="8083550" y="5969000"/>
          <p14:tracePt t="240038" x="8108950" y="5943600"/>
          <p14:tracePt t="240054" x="8134350" y="5924550"/>
          <p14:tracePt t="240068" x="8159750" y="5899150"/>
          <p14:tracePt t="240083" x="8191500" y="5867400"/>
          <p14:tracePt t="240106" x="8216900" y="5842000"/>
          <p14:tracePt t="240120" x="8248650" y="5803900"/>
          <p14:tracePt t="240135" x="8267700" y="5784850"/>
          <p14:tracePt t="240150" x="8299450" y="5734050"/>
          <p14:tracePt t="240166" x="8331200" y="5695950"/>
          <p14:tracePt t="240181" x="8343900" y="5676900"/>
          <p14:tracePt t="240196" x="8362950" y="5645150"/>
          <p14:tracePt t="240211" x="8388350" y="5588000"/>
          <p14:tracePt t="240227" x="8401050" y="5562600"/>
          <p14:tracePt t="240247" x="8413750" y="5518150"/>
          <p14:tracePt t="240263" x="8432800" y="5461000"/>
          <p14:tracePt t="240277" x="8458200" y="5416550"/>
          <p14:tracePt t="240292" x="8470900" y="5359400"/>
          <p14:tracePt t="240313" x="8483600" y="5314950"/>
          <p14:tracePt t="240328" x="8509000" y="5257800"/>
          <p14:tracePt t="240341" x="8515350" y="5238750"/>
          <p14:tracePt t="240358" x="8528050" y="5207000"/>
          <p14:tracePt t="240375" x="8547100" y="5149850"/>
          <p14:tracePt t="240391" x="8559800" y="5130800"/>
          <p14:tracePt t="240408" x="8572500" y="5080000"/>
          <p14:tracePt t="240423" x="8585200" y="5035550"/>
          <p14:tracePt t="240440" x="8591550" y="5016500"/>
          <p14:tracePt t="240457" x="8597900" y="4997450"/>
          <p14:tracePt t="240474" x="8597900" y="4991100"/>
          <p14:tracePt t="240490" x="8604250" y="4978400"/>
          <p14:tracePt t="240510" x="8604250" y="4972050"/>
          <p14:tracePt t="240591" x="8604250" y="4978400"/>
          <p14:tracePt t="240612" x="8610600" y="4997450"/>
          <p14:tracePt t="240628" x="8610600" y="5029200"/>
          <p14:tracePt t="240646" x="8610600" y="5048250"/>
          <p14:tracePt t="240651" x="8610600" y="5067300"/>
          <p14:tracePt t="240665" x="8610600" y="5124450"/>
          <p14:tracePt t="240689" x="8610600" y="5187950"/>
          <p14:tracePt t="240703" x="8610600" y="5238750"/>
          <p14:tracePt t="240717" x="8610600" y="5295900"/>
          <p14:tracePt t="240732" x="8610600" y="5353050"/>
          <p14:tracePt t="240747" x="8604250" y="5403850"/>
          <p14:tracePt t="240770" x="8604250" y="5448300"/>
          <p14:tracePt t="240785" x="8591550" y="5499100"/>
          <p14:tracePt t="240800" x="8585200" y="5556250"/>
          <p14:tracePt t="240810" x="8585200" y="5581650"/>
          <p14:tracePt t="240826" x="8585200" y="5600700"/>
          <p14:tracePt t="240846" x="8572500" y="5638800"/>
          <p14:tracePt t="240861" x="8566150" y="5657850"/>
          <p14:tracePt t="240876" x="8559800" y="5683250"/>
          <p14:tracePt t="240892" x="8553450" y="5695950"/>
          <p14:tracePt t="240912" x="8540750" y="5721350"/>
          <p14:tracePt t="240928" x="8528050" y="5740400"/>
          <p14:tracePt t="240942" x="8515350" y="5759450"/>
          <p14:tracePt t="240960" x="8496300" y="5784850"/>
          <p14:tracePt t="240975" x="8483600" y="5803900"/>
          <p14:tracePt t="240992" x="8464550" y="5829300"/>
          <p14:tracePt t="241009" x="8445500" y="5854700"/>
          <p14:tracePt t="241026" x="8420100" y="5886450"/>
          <p14:tracePt t="241042" x="8407400" y="5905500"/>
          <p14:tracePt t="241059" x="8375650" y="5930900"/>
          <p14:tracePt t="241076" x="8350250" y="5956300"/>
          <p14:tracePt t="241092" x="8318500" y="5988050"/>
          <p14:tracePt t="241109" x="8293100" y="6013450"/>
          <p14:tracePt t="241126" x="8267700" y="6038850"/>
          <p14:tracePt t="241143" x="8242300" y="6057900"/>
          <p14:tracePt t="241159" x="8197850" y="6089650"/>
          <p14:tracePt t="241177" x="8159750" y="6115050"/>
          <p14:tracePt t="241192" x="8128000" y="6134100"/>
          <p14:tracePt t="241210" x="8083550" y="6165850"/>
          <p14:tracePt t="241227" x="8039100" y="6191250"/>
          <p14:tracePt t="241242" x="8001000" y="6210300"/>
          <p14:tracePt t="241259" x="7943850" y="6235700"/>
          <p14:tracePt t="241275" x="7899400" y="6248400"/>
          <p14:tracePt t="241300" x="7842250" y="6267450"/>
          <p14:tracePt t="241314" x="7804150" y="6273800"/>
          <p14:tracePt t="241329" x="7759700" y="6280150"/>
          <p14:tracePt t="241346" x="7734300" y="6286500"/>
          <p14:tracePt t="241366" x="7683500" y="6286500"/>
          <p14:tracePt t="241381" x="7645400" y="6292850"/>
          <p14:tracePt t="241396" x="7594600" y="6292850"/>
          <p14:tracePt t="241413" x="7531100" y="6292850"/>
          <p14:tracePt t="241442" x="7448550" y="6299200"/>
          <p14:tracePt t="241456" x="7397750" y="6299200"/>
          <p14:tracePt t="241471" x="7334250" y="6299200"/>
          <p14:tracePt t="241486" x="7283450" y="6299200"/>
          <p14:tracePt t="241507" x="7245350" y="6299200"/>
          <p14:tracePt t="241516" x="7194550" y="6299200"/>
          <p14:tracePt t="241537" x="7137400" y="6299200"/>
          <p14:tracePt t="241552" x="7086600" y="6286500"/>
          <p14:tracePt t="241567" x="7029450" y="6280150"/>
          <p14:tracePt t="241582" x="6972300" y="6267450"/>
          <p14:tracePt t="241597" x="6959600" y="6261100"/>
          <p14:tracePt t="241613" x="6896100" y="6242050"/>
          <p14:tracePt t="241629" x="6864350" y="6229350"/>
          <p14:tracePt t="241643" x="6807200" y="6216650"/>
          <p14:tracePt t="241664" x="6781800" y="6203950"/>
          <p14:tracePt t="241680" x="6737350" y="6184900"/>
          <p14:tracePt t="241695" x="6680200" y="6159500"/>
          <p14:tracePt t="241712" x="6661150" y="6153150"/>
          <p14:tracePt t="241727" x="6616700" y="6134100"/>
          <p14:tracePt t="241748" x="6572250" y="6121400"/>
          <p14:tracePt t="241759" x="6546850" y="6115050"/>
          <p14:tracePt t="241775" x="6515100" y="6102350"/>
          <p14:tracePt t="241792" x="6457950" y="6076950"/>
          <p14:tracePt t="241809" x="6407150" y="6057900"/>
          <p14:tracePt t="241826" x="6356350" y="6045200"/>
          <p14:tracePt t="241841" x="6305550" y="6019800"/>
          <p14:tracePt t="241858" x="6254750" y="6007100"/>
          <p14:tracePt t="241875" x="6216650" y="5981700"/>
          <p14:tracePt t="241893" x="6159500" y="5969000"/>
          <p14:tracePt t="241909" x="6089650" y="5937250"/>
          <p14:tracePt t="241928" x="6032500" y="5911850"/>
          <p14:tracePt t="241943" x="5981700" y="5880100"/>
          <p14:tracePt t="241963" x="5924550" y="5854700"/>
          <p14:tracePt t="241979" x="5880100" y="5835650"/>
          <p14:tracePt t="241996" x="5835650" y="5810250"/>
          <p14:tracePt t="242009" x="5816600" y="5797550"/>
          <p14:tracePt t="242026" x="5797550" y="5778500"/>
          <p14:tracePt t="242045" x="5746750" y="5740400"/>
          <p14:tracePt t="242062" x="5721350" y="5708650"/>
          <p14:tracePt t="242076" x="5702300" y="5695950"/>
          <p14:tracePt t="242093" x="5676900" y="5670550"/>
          <p14:tracePt t="242111" x="5632450" y="5619750"/>
          <p14:tracePt t="242125" x="5607050" y="5594350"/>
          <p14:tracePt t="242143" x="5562600" y="5543550"/>
          <p14:tracePt t="242158" x="5524500" y="5486400"/>
          <p14:tracePt t="242175" x="5499100" y="5448300"/>
          <p14:tracePt t="242192" x="5473700" y="5410200"/>
          <p14:tracePt t="242209" x="5429250" y="5353050"/>
          <p14:tracePt t="242226" x="5384800" y="5289550"/>
          <p14:tracePt t="242243" x="5359400" y="5245100"/>
          <p14:tracePt t="242260" x="5334000" y="5200650"/>
          <p14:tracePt t="242276" x="5302250" y="5143500"/>
          <p14:tracePt t="242294" x="5270500" y="5092700"/>
          <p14:tracePt t="242310" x="5245100" y="5048250"/>
          <p14:tracePt t="242325" x="5219700" y="4997450"/>
          <p14:tracePt t="242345" x="5200650" y="4953000"/>
          <p14:tracePt t="242360" x="5181600" y="4908550"/>
          <p14:tracePt t="242376" x="5168900" y="4857750"/>
          <p14:tracePt t="242396" x="5156200" y="4826000"/>
          <p14:tracePt t="242417" x="5156200" y="4806950"/>
          <p14:tracePt t="242432" x="5149850" y="4794250"/>
          <p14:tracePt t="242447" x="5149850" y="4787900"/>
          <p14:tracePt t="242463" x="5149850" y="4781550"/>
          <p14:tracePt t="242516" x="5149850" y="4775200"/>
          <p14:tracePt t="242536" x="5156200" y="4775200"/>
          <p14:tracePt t="242560" x="5162550" y="4775200"/>
          <p14:tracePt t="242573" x="5181600" y="4775200"/>
          <p14:tracePt t="242589" x="5219700" y="4781550"/>
          <p14:tracePt t="242604" x="5232400" y="4787900"/>
          <p14:tracePt t="242619" x="5276850" y="4806950"/>
          <p14:tracePt t="242643" x="5314950" y="4826000"/>
          <p14:tracePt t="242657" x="5340350" y="4838700"/>
          <p14:tracePt t="242671" x="5378450" y="4870450"/>
          <p14:tracePt t="242686" x="5416550" y="4902200"/>
          <p14:tracePt t="242695" x="5435600" y="4914900"/>
          <p14:tracePt t="242715" x="5467350" y="4940300"/>
          <p14:tracePt t="242730" x="5518150" y="4972050"/>
          <p14:tracePt t="242747" x="5556250" y="5003800"/>
          <p14:tracePt t="242761" x="5562600" y="5016500"/>
          <p14:tracePt t="242783" x="5581650" y="5029200"/>
          <p14:tracePt t="242793" x="5619750" y="5054600"/>
          <p14:tracePt t="242813" x="5664200" y="5086350"/>
          <p14:tracePt t="242831" x="5702300" y="5118100"/>
          <p14:tracePt t="242846" x="5715000" y="5130800"/>
          <p14:tracePt t="242860" x="5727700" y="5130800"/>
          <p14:tracePt t="242876" x="5759450" y="5162550"/>
          <p14:tracePt t="242893" x="5791200" y="5181600"/>
          <p14:tracePt t="242909" x="5816600" y="5213350"/>
          <p14:tracePt t="242925" x="5829300" y="5219700"/>
          <p14:tracePt t="242942" x="5861050" y="5245100"/>
          <p14:tracePt t="242959" x="5892800" y="5270500"/>
          <p14:tracePt t="242974" x="5918200" y="5289550"/>
          <p14:tracePt t="242992" x="5937250" y="5308600"/>
          <p14:tracePt t="243015" x="5969000" y="5334000"/>
          <p14:tracePt t="243030" x="5994400" y="5359400"/>
          <p14:tracePt t="243045" x="6032500" y="5391150"/>
          <p14:tracePt t="243061" x="6057900" y="5410200"/>
          <p14:tracePt t="243081" x="6096000" y="5441950"/>
          <p14:tracePt t="243092" x="6115050" y="5454650"/>
          <p14:tracePt t="243113" x="6159500" y="5480050"/>
          <p14:tracePt t="243128" x="6197600" y="5505450"/>
          <p14:tracePt t="243144" x="6235700" y="5537200"/>
          <p14:tracePt t="243159" x="6261100" y="5556250"/>
          <p14:tracePt t="243175" x="6273800" y="5556250"/>
          <p14:tracePt t="243191" x="6305550" y="5581650"/>
          <p14:tracePt t="243209" x="6343650" y="5600700"/>
          <p14:tracePt t="243225" x="6362700" y="5613400"/>
          <p14:tracePt t="243242" x="6407150" y="5632450"/>
          <p14:tracePt t="243259" x="6445250" y="5651500"/>
          <p14:tracePt t="243275" x="6496050" y="5670550"/>
          <p14:tracePt t="243292" x="6527800" y="5683250"/>
          <p14:tracePt t="243309" x="6553200" y="5695950"/>
          <p14:tracePt t="243325" x="6616700" y="5715000"/>
          <p14:tracePt t="243342" x="6667500" y="5740400"/>
          <p14:tracePt t="243359" x="6724650" y="5765800"/>
          <p14:tracePt t="243376" x="6769100" y="5778500"/>
          <p14:tracePt t="243393" x="6794500" y="5784850"/>
          <p14:tracePt t="243411" x="6838950" y="5810250"/>
          <p14:tracePt t="243426" x="6896100" y="5829300"/>
          <p14:tracePt t="243442" x="6921500" y="5835650"/>
          <p14:tracePt t="243463" x="6946900" y="5848350"/>
          <p14:tracePt t="243479" x="7004050" y="5867400"/>
          <p14:tracePt t="243491" x="7029450" y="5873750"/>
          <p14:tracePt t="243508" x="7042150" y="5886450"/>
          <p14:tracePt t="243525" x="7086600" y="5899150"/>
          <p14:tracePt t="243541" x="7143750" y="5924550"/>
          <p14:tracePt t="243559" x="7162800" y="5930900"/>
          <p14:tracePt t="243575" x="7194550" y="5943600"/>
          <p14:tracePt t="243583" x="7213600" y="5956300"/>
          <p14:tracePt t="243596" x="7226300" y="5962650"/>
          <p14:tracePt t="243618" x="7245350" y="5975350"/>
          <p14:tracePt t="243633" x="7258050" y="5975350"/>
          <p14:tracePt t="243647" x="7264400" y="5981700"/>
          <p14:tracePt t="243671" x="7270750" y="5981700"/>
          <p14:tracePt t="243708" x="7277100" y="5981700"/>
          <p14:tracePt t="243722" x="7283450" y="5988050"/>
          <p14:tracePt t="243738" x="7302500" y="5988050"/>
          <p14:tracePt t="243761" x="7334250" y="5994400"/>
          <p14:tracePt t="243776" x="7359650" y="6000750"/>
          <p14:tracePt t="243790" x="7404100" y="6007100"/>
          <p14:tracePt t="243812" x="7429500" y="6013450"/>
          <p14:tracePt t="243835" x="7461250" y="6019800"/>
          <p14:tracePt t="243848" x="7505700" y="6026150"/>
          <p14:tracePt t="243863" x="7543800" y="6032500"/>
          <p14:tracePt t="243880" x="7588250" y="6038850"/>
          <p14:tracePt t="243896" x="7613650" y="6045200"/>
          <p14:tracePt t="243916" x="7626350" y="6045200"/>
          <p14:tracePt t="243931" x="7639050" y="6045200"/>
          <p14:tracePt t="243947" x="7670800" y="6051550"/>
          <p14:tracePt t="243958" x="7702550" y="6051550"/>
          <p14:tracePt t="243975" x="7715250" y="6051550"/>
          <p14:tracePt t="243993" x="7740650" y="6057900"/>
          <p14:tracePt t="244010" x="7759700" y="6057900"/>
          <p14:tracePt t="244024" x="7785100" y="6057900"/>
          <p14:tracePt t="244042" x="7804150" y="6057900"/>
          <p14:tracePt t="244059" x="7823200" y="6057900"/>
          <p14:tracePt t="244076" x="7848600" y="6057900"/>
          <p14:tracePt t="244091" x="7880350" y="6057900"/>
          <p14:tracePt t="244110" x="7912100" y="6057900"/>
          <p14:tracePt t="244141" x="7924800" y="6051550"/>
          <p14:tracePt t="244158" x="7956550" y="6032500"/>
          <p14:tracePt t="244174" x="7962900" y="6019800"/>
          <p14:tracePt t="244191" x="8007350" y="5981700"/>
          <p14:tracePt t="244222" x="8039100" y="5949950"/>
          <p14:tracePt t="244241" x="8051800" y="5943600"/>
          <p14:tracePt t="244258" x="8096250" y="5880100"/>
          <p14:tracePt t="244291" x="8128000" y="5848350"/>
          <p14:tracePt t="244307" x="8147050" y="5810250"/>
          <p14:tracePt t="244324" x="8178800" y="5772150"/>
          <p14:tracePt t="244340" x="8204200" y="5727700"/>
          <p14:tracePt t="244357" x="8216900" y="5708650"/>
          <p14:tracePt t="244373" x="8242300" y="5664200"/>
          <p14:tracePt t="244389" x="8261350" y="5619750"/>
          <p14:tracePt t="244406" x="8274050" y="5600700"/>
          <p14:tracePt t="244424" x="8293100" y="5549900"/>
          <p14:tracePt t="244441" x="8299450" y="5530850"/>
          <p14:tracePt t="244459" x="8343900" y="5441950"/>
          <p14:tracePt t="244475" x="8350250" y="5422900"/>
          <p14:tracePt t="244492" x="8375650" y="5365750"/>
          <p14:tracePt t="244512" x="8394700" y="5314950"/>
          <p14:tracePt t="244528" x="8420100" y="5270500"/>
          <p14:tracePt t="244544" x="8432800" y="5245100"/>
          <p14:tracePt t="244559" x="8458200" y="5194300"/>
          <p14:tracePt t="244583" x="8477250" y="5149850"/>
          <p14:tracePt t="244602" x="8502650" y="5105400"/>
          <p14:tracePt t="244616" x="8515350" y="5080000"/>
          <p14:tracePt t="244631" x="8521700" y="5067300"/>
          <p14:tracePt t="244654" x="8528050" y="5054600"/>
          <p14:tracePt t="244744" x="8534400" y="5060950"/>
          <p14:tracePt t="244759" x="8534400" y="5073650"/>
          <p14:tracePt t="244773" x="8534400" y="5099050"/>
          <p14:tracePt t="244788" x="8534400" y="5162550"/>
          <p14:tracePt t="244810" x="8528050" y="5219700"/>
          <p14:tracePt t="244829" x="8521700" y="5302250"/>
          <p14:tracePt t="244841" x="8515350" y="5365750"/>
          <p14:tracePt t="244855" x="8496300" y="5461000"/>
          <p14:tracePt t="244872" x="8489950" y="5518150"/>
          <p14:tracePt t="244886" x="8470900" y="5594350"/>
          <p14:tracePt t="244901" x="8464550" y="5613400"/>
          <p14:tracePt t="244916" x="8445500" y="5664200"/>
          <p14:tracePt t="244930" x="8426450" y="5708650"/>
          <p14:tracePt t="244947" x="8413750" y="5746750"/>
          <p14:tracePt t="244967" x="8401050" y="5759450"/>
          <p14:tracePt t="244983" x="8394700" y="5772150"/>
          <p14:tracePt t="244998" x="8382000" y="5791200"/>
          <p14:tracePt t="245013" x="8343900" y="5810250"/>
          <p14:tracePt t="245036" x="8312150" y="5842000"/>
          <p14:tracePt t="245050" x="8286750" y="5861050"/>
          <p14:tracePt t="245072" x="8248650" y="5880100"/>
          <p14:tracePt t="245087" x="8229600" y="5886450"/>
          <p14:tracePt t="245102" x="8223250" y="5892800"/>
          <p14:tracePt t="245127" x="8210550" y="5899150"/>
          <p14:tracePt t="245139" x="8185150" y="5911850"/>
          <p14:tracePt t="245154" x="8166100" y="5924550"/>
          <p14:tracePt t="245170" x="8140700" y="5937250"/>
          <p14:tracePt t="245193" x="8115300" y="5949950"/>
          <p14:tracePt t="245207" x="8089900" y="5969000"/>
          <p14:tracePt t="245222" x="8083550" y="5975350"/>
          <p14:tracePt t="245244" x="8070850" y="5981700"/>
          <p14:tracePt t="245282" x="8064500" y="5981700"/>
          <p14:tracePt t="245296" x="8064500" y="5988050"/>
          <p14:tracePt t="245312" x="8058150" y="5988050"/>
          <p14:tracePt t="245332" x="8058150" y="5994400"/>
          <p14:tracePt t="245378" x="8051800" y="5994400"/>
          <p14:tracePt t="245408" x="8051800" y="6000750"/>
          <p14:tracePt t="245467" x="8045450" y="6000750"/>
          <p14:tracePt t="245661" x="8039100" y="6007100"/>
          <p14:tracePt t="245786" x="8039100" y="6000750"/>
          <p14:tracePt t="245801" x="8039100" y="5988050"/>
          <p14:tracePt t="245815" x="8045450" y="5981700"/>
          <p14:tracePt t="245831" x="8051800" y="5962650"/>
          <p14:tracePt t="245840" x="8058150" y="5949950"/>
          <p14:tracePt t="245862" x="8058150" y="5930900"/>
          <p14:tracePt t="245877" x="8064500" y="5899150"/>
          <p14:tracePt t="245893" x="8064500" y="5835650"/>
          <p14:tracePt t="245907" x="8051800" y="5772150"/>
          <p14:tracePt t="245929" x="8026400" y="5702300"/>
          <p14:tracePt t="245944" x="8001000" y="5638800"/>
          <p14:tracePt t="245960" x="7975600" y="5568950"/>
          <p14:tracePt t="245976" x="7943850" y="5511800"/>
          <p14:tracePt t="245991" x="7924800" y="5467350"/>
          <p14:tracePt t="246009" x="7918450" y="5454650"/>
          <p14:tracePt t="246024" x="7893050" y="5403850"/>
          <p14:tracePt t="246041" x="7880350" y="5378450"/>
          <p14:tracePt t="246057" x="7867650" y="5334000"/>
          <p14:tracePt t="246074" x="7848600" y="5289550"/>
          <p14:tracePt t="246091" x="7829550" y="5232400"/>
          <p14:tracePt t="246108" x="7810500" y="5194300"/>
          <p14:tracePt t="246124" x="7791450" y="5137150"/>
          <p14:tracePt t="246141" x="7766050" y="5092700"/>
          <p14:tracePt t="246161" x="7727950" y="5029200"/>
          <p14:tracePt t="246178" x="7702550" y="4984750"/>
          <p14:tracePt t="246193" x="7670800" y="4927600"/>
          <p14:tracePt t="246209" x="7632700" y="4870450"/>
          <p14:tracePt t="246229" x="7594600" y="4819650"/>
          <p14:tracePt t="246244" x="7581900" y="4794250"/>
          <p14:tracePt t="246259" x="7543800" y="4743450"/>
          <p14:tracePt t="246273" x="7531100" y="4730750"/>
          <p14:tracePt t="246290" x="7493000" y="4692650"/>
          <p14:tracePt t="246317" x="7454900" y="4635500"/>
          <p14:tracePt t="246331" x="7435850" y="4622800"/>
          <p14:tracePt t="246346" x="7404100" y="4597400"/>
          <p14:tracePt t="246361" x="7391400" y="4578350"/>
          <p14:tracePt t="246384" x="7359650" y="4559300"/>
          <p14:tracePt t="246399" x="7334250" y="4540250"/>
          <p14:tracePt t="246413" x="7308850" y="4527550"/>
          <p14:tracePt t="246428" x="7283450" y="4514850"/>
          <p14:tracePt t="246451" x="7245350" y="4495800"/>
          <p14:tracePt t="246461" x="7232650" y="4489450"/>
          <p14:tracePt t="246476" x="7226300" y="4489450"/>
          <p14:tracePt t="246492" x="7213600" y="4489450"/>
          <p14:tracePt t="246507" x="7200900" y="4483100"/>
          <p14:tracePt t="246534" x="7188200" y="4476750"/>
          <p14:tracePt t="246556" x="7181850" y="4476750"/>
          <p14:tracePt t="246699" x="7181850" y="4470400"/>
          <p14:tracePt t="246713" x="7194550" y="4470400"/>
          <p14:tracePt t="246727" x="7200900" y="4470400"/>
          <p14:tracePt t="246751" x="7226300" y="4470400"/>
          <p14:tracePt t="246758" x="7232650" y="4470400"/>
          <p14:tracePt t="246958" x="7226300" y="4470400"/>
          <p14:tracePt t="246974" x="7219950" y="4470400"/>
          <p14:tracePt t="246996" x="7200900" y="4470400"/>
          <p14:tracePt t="247011" x="7194550" y="4470400"/>
          <p14:tracePt t="247235" x="7194550" y="4464050"/>
          <p14:tracePt t="247264" x="7188200" y="4464050"/>
          <p14:tracePt t="247391" x="7188200" y="4457700"/>
          <p14:tracePt t="247726" x="7194550" y="4457700"/>
          <p14:tracePt t="247777" x="7200900" y="4457700"/>
          <p14:tracePt t="247906" x="7194550" y="4451350"/>
          <p14:tracePt t="247920" x="7188200" y="4451350"/>
          <p14:tracePt t="247935" x="7175500" y="4451350"/>
          <p14:tracePt t="248143" x="7181850" y="4451350"/>
          <p14:tracePt t="248270" x="7175500" y="4451350"/>
          <p14:tracePt t="249532" x="7169150" y="4451350"/>
          <p14:tracePt t="249673" x="7162800" y="4451350"/>
          <p14:tracePt t="249928" x="7156450" y="4451350"/>
          <p14:tracePt t="250047" x="7150100" y="4451350"/>
          <p14:tracePt t="250196" x="7143750" y="4451350"/>
          <p14:tracePt t="250343" x="7137400" y="4451350"/>
          <p14:tracePt t="250411" x="7131050" y="4451350"/>
          <p14:tracePt t="250456" x="7124700" y="4451350"/>
          <p14:tracePt t="250485" x="7124700" y="4445000"/>
          <p14:tracePt t="250537" x="7118350" y="4445000"/>
          <p14:tracePt t="250560" x="7112000" y="4438650"/>
          <p14:tracePt t="250643" x="7112000" y="4432300"/>
          <p14:tracePt t="250910" x="7105650" y="4438650"/>
          <p14:tracePt t="250925" x="7105650" y="4445000"/>
          <p14:tracePt t="250947" x="7105650" y="4451350"/>
          <p14:tracePt t="250976" x="7099300" y="4464050"/>
          <p14:tracePt t="251007" x="7099300" y="4470400"/>
          <p14:tracePt t="251042" x="7099300" y="4476750"/>
          <p14:tracePt t="251087" x="7099300" y="4483100"/>
          <p14:tracePt t="251118" x="7099300" y="4489450"/>
          <p14:tracePt t="251171" x="7099300" y="4495800"/>
          <p14:tracePt t="251202" x="7099300" y="4502150"/>
          <p14:tracePt t="251208" x="7099300" y="4508500"/>
          <p14:tracePt t="251261" x="7099300" y="4514850"/>
          <p14:tracePt t="251327" x="7099300" y="4521200"/>
          <p14:tracePt t="251484" x="7092950" y="4521200"/>
          <p14:tracePt t="251641" x="7092950" y="4527550"/>
          <p14:tracePt t="251770" x="7092950" y="4533900"/>
          <p14:tracePt t="251782" x="7086600" y="4533900"/>
          <p14:tracePt t="251798" x="7080250" y="4540250"/>
          <p14:tracePt t="251857" x="7073900" y="4546600"/>
          <p14:tracePt t="251872" x="7073900" y="4552950"/>
          <p14:tracePt t="251955" x="7067550" y="4552950"/>
          <p14:tracePt t="251968" x="7067550" y="4559300"/>
          <p14:tracePt t="252015" x="7061200" y="4572000"/>
          <p14:tracePt t="252044" x="7061200" y="4578350"/>
          <p14:tracePt t="252079" x="7054850" y="4578350"/>
          <p14:tracePt t="252095" x="7054850" y="4584700"/>
          <p14:tracePt t="252134" x="7048500" y="4591050"/>
          <p14:tracePt t="252185" x="7042150" y="4603750"/>
          <p14:tracePt t="252221" x="7035800" y="4616450"/>
          <p14:tracePt t="252268" x="7029450" y="4616450"/>
          <p14:tracePt t="252290" x="7029450" y="4622800"/>
          <p14:tracePt t="252341" x="7023100" y="4629150"/>
          <p14:tracePt t="252378" x="7023100" y="4641850"/>
          <p14:tracePt t="252395" x="7016750" y="4641850"/>
          <p14:tracePt t="252408" x="7016750" y="4648200"/>
          <p14:tracePt t="252429" x="7010400" y="4648200"/>
          <p14:tracePt t="252462" x="7010400" y="4654550"/>
          <p14:tracePt t="252469" x="7004050" y="4660900"/>
          <p14:tracePt t="252483" x="7004050" y="4667250"/>
          <p14:tracePt t="252505" x="7004050" y="4673600"/>
          <p14:tracePt t="252521" x="6997700" y="4673600"/>
          <p14:tracePt t="252551" x="6997700" y="4679950"/>
          <p14:tracePt t="252620" x="6991350" y="4686300"/>
          <p14:tracePt t="252641" x="6985000" y="4686300"/>
          <p14:tracePt t="252663" x="6985000" y="4692650"/>
          <p14:tracePt t="252707" x="6985000" y="4699000"/>
          <p14:tracePt t="252744" x="6978650" y="4705350"/>
          <p14:tracePt t="252759" x="6978650" y="4711700"/>
          <p14:tracePt t="252769" x="6972300" y="4718050"/>
          <p14:tracePt t="252805" x="6965950" y="4730750"/>
          <p14:tracePt t="252818" x="6965950" y="4737100"/>
          <p14:tracePt t="252833" x="6959600" y="4749800"/>
          <p14:tracePt t="252849" x="6953250" y="4762500"/>
          <p14:tracePt t="252865" x="6946900" y="4775200"/>
          <p14:tracePt t="252885" x="6940550" y="4781550"/>
          <p14:tracePt t="252900" x="6940550" y="4794250"/>
          <p14:tracePt t="252917" x="6940550" y="4800600"/>
          <p14:tracePt t="252928" x="6934200" y="4800600"/>
          <p14:tracePt t="252945" x="6927850" y="4813300"/>
          <p14:tracePt t="252962" x="6921500" y="4826000"/>
          <p14:tracePt t="252977" x="6915150" y="4832350"/>
          <p14:tracePt t="252992" x="6908800" y="4845050"/>
          <p14:tracePt t="253009" x="6908800" y="4857750"/>
          <p14:tracePt t="253030" x="6908800" y="4864100"/>
          <p14:tracePt t="253043" x="6902450" y="4876800"/>
          <p14:tracePt t="253060" x="6896100" y="4889500"/>
          <p14:tracePt t="253079" x="6889750" y="4902200"/>
          <p14:tracePt t="253095" x="6883400" y="4902200"/>
          <p14:tracePt t="253112" x="6883400" y="4908550"/>
          <p14:tracePt t="253129" x="6883400" y="4921250"/>
          <p14:tracePt t="253147" x="6870700" y="4953000"/>
          <p14:tracePt t="253162" x="6858000" y="4965700"/>
          <p14:tracePt t="253195" x="6851650" y="4984750"/>
          <p14:tracePt t="253214" x="6838950" y="5016500"/>
          <p14:tracePt t="253228" x="6826250" y="5048250"/>
          <p14:tracePt t="253262" x="6813550" y="5073650"/>
          <p14:tracePt t="253278" x="6807200" y="5099050"/>
          <p14:tracePt t="253295" x="6800850" y="5105400"/>
          <p14:tracePt t="253311" x="6800850" y="5118100"/>
          <p14:tracePt t="253329" x="6794500" y="5143500"/>
          <p14:tracePt t="253345" x="6788150" y="5181600"/>
          <p14:tracePt t="253360" x="6781800" y="5207000"/>
          <p14:tracePt t="253377" x="6769100" y="5238750"/>
          <p14:tracePt t="253395" x="6762750" y="5270500"/>
          <p14:tracePt t="253412" x="6756400" y="5302250"/>
          <p14:tracePt t="253447" x="6750050" y="5359400"/>
          <p14:tracePt t="253462" x="6750050" y="5372100"/>
          <p14:tracePt t="253483" x="6750050" y="5403850"/>
          <p14:tracePt t="253500" x="6750050" y="5429250"/>
          <p14:tracePt t="253513" x="6743700" y="5461000"/>
          <p14:tracePt t="253529" x="6743700" y="5486400"/>
          <p14:tracePt t="253545" x="6743700" y="5505450"/>
          <p14:tracePt t="253566" x="6743700" y="5511800"/>
          <p14:tracePt t="253578" x="6743700" y="5524500"/>
          <p14:tracePt t="253594" x="6743700" y="5543550"/>
          <p14:tracePt t="253612" x="6743700" y="5556250"/>
          <p14:tracePt t="253628" x="6743700" y="5575300"/>
          <p14:tracePt t="253645" x="6743700" y="5600700"/>
          <p14:tracePt t="253661" x="6743700" y="5613400"/>
          <p14:tracePt t="253678" x="6743700" y="5638800"/>
          <p14:tracePt t="253694" x="6743700" y="5657850"/>
          <p14:tracePt t="253713" x="6743700" y="5683250"/>
          <p14:tracePt t="253728" x="6743700" y="5695950"/>
          <p14:tracePt t="253746" x="6743700" y="5708650"/>
          <p14:tracePt t="253761" x="6743700" y="5721350"/>
          <p14:tracePt t="253885" x="6750050" y="5721350"/>
          <p14:tracePt t="253923" x="6762750" y="5708650"/>
          <p14:tracePt t="253952" x="6769100" y="5695950"/>
          <p14:tracePt t="253967" x="6781800" y="5683250"/>
          <p14:tracePt t="253981" x="6788150" y="5676900"/>
          <p14:tracePt t="253999" x="6800850" y="5651500"/>
          <p14:tracePt t="254021" x="6800850" y="5645150"/>
          <p14:tracePt t="254027" x="6800850" y="5632450"/>
          <p14:tracePt t="254046" x="6807200" y="5607050"/>
          <p14:tracePt t="254061" x="6819900" y="5588000"/>
          <p14:tracePt t="254077" x="6826250" y="5562600"/>
          <p14:tracePt t="254096" x="6838950" y="5537200"/>
          <p14:tracePt t="254112" x="6845300" y="5518150"/>
          <p14:tracePt t="254128" x="6858000" y="5505450"/>
          <p14:tracePt t="254146" x="6864350" y="5499100"/>
          <p14:tracePt t="254163" x="6870700" y="5486400"/>
          <p14:tracePt t="254178" x="6870700" y="5480050"/>
          <p14:tracePt t="254195" x="6877050" y="5473700"/>
          <p14:tracePt t="254213" x="6889750" y="5435600"/>
          <p14:tracePt t="254250" x="6889750" y="5410200"/>
          <p14:tracePt t="254267" x="6883400" y="5384800"/>
          <p14:tracePt t="254281" x="6877050" y="5372100"/>
          <p14:tracePt t="254298" x="6870700" y="5353050"/>
          <p14:tracePt t="254317" x="6870700" y="5346700"/>
          <p14:tracePt t="254407" x="6877050" y="5346700"/>
          <p14:tracePt t="254422" x="6908800" y="5346700"/>
          <p14:tracePt t="254437" x="6940550" y="5346700"/>
          <p14:tracePt t="254459" x="6978650" y="5346700"/>
          <p14:tracePt t="254474" x="6985000" y="5346700"/>
          <p14:tracePt t="254488" x="6997700" y="5346700"/>
          <p14:tracePt t="254513" x="7004050" y="5346700"/>
          <p14:tracePt t="254534" x="7004050" y="5353050"/>
          <p14:tracePt t="254617" x="7004050" y="5359400"/>
          <p14:tracePt t="254632" x="6985000" y="5359400"/>
          <p14:tracePt t="254647" x="6978650" y="5365750"/>
          <p14:tracePt t="254653" x="6965950" y="5365750"/>
          <p14:tracePt t="254675" x="6953250" y="5365750"/>
          <p14:tracePt t="254690" x="6946900" y="5365750"/>
          <p14:tracePt t="254706" x="6940550" y="5365750"/>
          <p14:tracePt t="254801" x="6946900" y="5365750"/>
          <p14:tracePt t="254817" x="6953250" y="5372100"/>
          <p14:tracePt t="254832" x="6991350" y="5378450"/>
          <p14:tracePt t="254847" x="7035800" y="5391150"/>
          <p14:tracePt t="254863" x="7067550" y="5397500"/>
          <p14:tracePt t="254878" x="7086600" y="5403850"/>
          <p14:tracePt t="254928" x="7086600" y="5410200"/>
          <p14:tracePt t="254988" x="7080250" y="5416550"/>
          <p14:tracePt t="255003" x="7054850" y="5435600"/>
          <p14:tracePt t="255018" x="7016750" y="5448300"/>
          <p14:tracePt t="255033" x="6991350" y="5461000"/>
          <p14:tracePt t="255056" x="6953250" y="5480050"/>
          <p14:tracePt t="255070" x="6946900" y="5480050"/>
          <p14:tracePt t="255086" x="6934200" y="5486400"/>
          <p14:tracePt t="255137" x="6934200" y="5492750"/>
          <p14:tracePt t="255144" x="6934200" y="5499100"/>
          <p14:tracePt t="255174" x="6934200" y="5511800"/>
          <p14:tracePt t="255196" x="6934200" y="5537200"/>
          <p14:tracePt t="255214" x="6940550" y="5543550"/>
          <p14:tracePt t="255227" x="6940550" y="5556250"/>
          <p14:tracePt t="255241" x="6940550" y="5568950"/>
          <p14:tracePt t="255256" x="6940550" y="5575300"/>
          <p14:tracePt t="255287" x="6946900" y="5594350"/>
          <p14:tracePt t="255302" x="6946900" y="5607050"/>
          <p14:tracePt t="255316" x="6946900" y="5619750"/>
          <p14:tracePt t="255331" x="6953250" y="5626100"/>
          <p14:tracePt t="255354" x="6953250" y="5638800"/>
          <p14:tracePt t="255368" x="6965950" y="5664200"/>
          <p14:tracePt t="255382" x="6978650" y="5689600"/>
          <p14:tracePt t="255398" x="6991350" y="5715000"/>
          <p14:tracePt t="255420" x="6997700" y="5753100"/>
          <p14:tracePt t="255435" x="7004050" y="5765800"/>
          <p14:tracePt t="255525" x="7004050" y="5772150"/>
          <p14:tracePt t="255541" x="7004050" y="5778500"/>
          <p14:tracePt t="255578" x="7004050" y="5784850"/>
          <p14:tracePt t="255614" x="7004050" y="5791200"/>
          <p14:tracePt t="255630" x="7004050" y="5803900"/>
          <p14:tracePt t="255652" x="7029450" y="5816600"/>
          <p14:tracePt t="255667" x="7035800" y="5816600"/>
          <p14:tracePt t="255733" x="7035800" y="5822950"/>
          <p14:tracePt t="255749" x="7035800" y="5829300"/>
          <p14:tracePt t="255756" x="7023100" y="5829300"/>
          <p14:tracePt t="255773" x="7010400" y="5835650"/>
          <p14:tracePt t="255875" x="7016750" y="5835650"/>
          <p14:tracePt t="255891" x="7029450" y="5835650"/>
          <p14:tracePt t="255966" x="7023100" y="5829300"/>
          <p14:tracePt t="255980" x="6997700" y="5822950"/>
          <p14:tracePt t="255996" x="6972300" y="5810250"/>
          <p14:tracePt t="256018" x="6965950" y="5803900"/>
          <p14:tracePt t="256091" x="6972300" y="5797550"/>
          <p14:tracePt t="256152" x="6965950" y="5797550"/>
          <p14:tracePt t="256174" x="6959600" y="5791200"/>
          <p14:tracePt t="256188" x="6940550" y="5784850"/>
          <p14:tracePt t="256204" x="6934200" y="5778500"/>
          <p14:tracePt t="256314" x="6940550" y="5778500"/>
          <p14:tracePt t="256486" x="6940550" y="5772150"/>
          <p14:tracePt t="256501" x="6965950" y="5765800"/>
          <p14:tracePt t="256516" x="6978650" y="5765800"/>
          <p14:tracePt t="256552" x="7004050" y="5759450"/>
          <p14:tracePt t="256561" x="7010400" y="5759450"/>
          <p14:tracePt t="256578" x="7023100" y="5759450"/>
          <p14:tracePt t="256594" x="7029450" y="5759450"/>
          <p14:tracePt t="256613" x="7048500" y="5759450"/>
          <p14:tracePt t="256626" x="7073900" y="5759450"/>
          <p14:tracePt t="256645" x="7086600" y="5759450"/>
          <p14:tracePt t="256661" x="7112000" y="5759450"/>
          <p14:tracePt t="256676" x="7131050" y="5759450"/>
          <p14:tracePt t="256691" x="7150100" y="5759450"/>
          <p14:tracePt t="256719" x="7156450" y="5759450"/>
          <p14:tracePt t="256736" x="7175500" y="5759450"/>
          <p14:tracePt t="256749" x="7181850" y="5759450"/>
          <p14:tracePt t="256771" x="7194550" y="5759450"/>
          <p14:tracePt t="256785" x="7207250" y="5759450"/>
          <p14:tracePt t="256800" x="7226300" y="5765800"/>
          <p14:tracePt t="256815" x="7245350" y="5765800"/>
          <p14:tracePt t="256837" x="7258050" y="5772150"/>
          <p14:tracePt t="256845" x="7270750" y="5772150"/>
          <p14:tracePt t="256862" x="7277100" y="5778500"/>
          <p14:tracePt t="256877" x="7296150" y="5778500"/>
          <p14:tracePt t="256891" x="7308850" y="5778500"/>
          <p14:tracePt t="256906" x="7334250" y="5778500"/>
          <p14:tracePt t="256923" x="7340600" y="5784850"/>
          <p14:tracePt t="256943" x="7353300" y="5784850"/>
          <p14:tracePt t="256957" x="7359650" y="5791200"/>
          <p14:tracePt t="256973" x="7366000" y="5791200"/>
          <p14:tracePt t="256990" x="7378700" y="5797550"/>
          <p14:tracePt t="257010" x="7397750" y="5797550"/>
          <p14:tracePt t="257030" x="7404100" y="5797550"/>
          <p14:tracePt t="257047" x="7410450" y="5797550"/>
          <p14:tracePt t="257174" x="7397750" y="5784850"/>
          <p14:tracePt t="257190" x="7391400" y="5759450"/>
          <p14:tracePt t="257210" x="7353300" y="5708650"/>
          <p14:tracePt t="257219" x="7334250" y="5651500"/>
          <p14:tracePt t="257242" x="7315200" y="5594350"/>
          <p14:tracePt t="257255" x="7289800" y="5530850"/>
          <p14:tracePt t="257270" x="7277100" y="5473700"/>
          <p14:tracePt t="257285" x="7258050" y="5416550"/>
          <p14:tracePt t="257309" x="7245350" y="5372100"/>
          <p14:tracePt t="257321" x="7239000" y="5314950"/>
          <p14:tracePt t="257330" x="7232650" y="5314950"/>
          <p14:tracePt t="257345" x="7219950" y="5270500"/>
          <p14:tracePt t="257361" x="7219950" y="5245100"/>
          <p14:tracePt t="257381" x="7207250" y="5194300"/>
          <p14:tracePt t="257397" x="7194550" y="5143500"/>
          <p14:tracePt t="257412" x="7188200" y="5118100"/>
          <p14:tracePt t="257428" x="7181850" y="5073650"/>
          <p14:tracePt t="257449" x="7175500" y="5016500"/>
          <p14:tracePt t="257464" x="7169150" y="4972050"/>
          <p14:tracePt t="257478" x="7162800" y="4927600"/>
          <p14:tracePt t="257490" x="7156450" y="4908550"/>
          <p14:tracePt t="257507" x="7156450" y="4889500"/>
          <p14:tracePt t="257526" x="7150100" y="4864100"/>
          <p14:tracePt t="257541" x="7143750" y="4819650"/>
          <p14:tracePt t="257557" x="7137400" y="4775200"/>
          <p14:tracePt t="257574" x="7137400" y="4762500"/>
          <p14:tracePt t="257590" x="7124700" y="4730750"/>
          <p14:tracePt t="257608" x="7124700" y="4705350"/>
          <p14:tracePt t="257626" x="7124700" y="4673600"/>
          <p14:tracePt t="257641" x="7124700" y="4635500"/>
          <p14:tracePt t="257674" x="7124700" y="4616450"/>
          <p14:tracePt t="257690" x="7124700" y="4603750"/>
          <p14:tracePt t="257710" x="7124700" y="4591050"/>
          <p14:tracePt t="257727" x="7118350" y="4578350"/>
          <p14:tracePt t="257889" x="7112000" y="4578350"/>
          <p14:tracePt t="257993" x="7105650" y="4578350"/>
          <p14:tracePt t="258062" x="7099300" y="4578350"/>
          <p14:tracePt t="258217" x="7092950" y="4578350"/>
          <p14:tracePt t="258359" x="7086600" y="4578350"/>
          <p14:tracePt t="258686" x="7086600" y="4572000"/>
          <p14:tracePt t="258814" x="7080250" y="4572000"/>
          <p14:tracePt t="258828" x="7073900" y="4578350"/>
          <p14:tracePt t="258842" x="7067550" y="4603750"/>
          <p14:tracePt t="258863" x="7042150" y="4667250"/>
          <p14:tracePt t="258881" x="7029450" y="4724400"/>
          <p14:tracePt t="258894" x="7023100" y="4762500"/>
          <p14:tracePt t="258901" x="7016750" y="4775200"/>
          <p14:tracePt t="258917" x="7004050" y="4838700"/>
          <p14:tracePt t="258940" x="6991350" y="4883150"/>
          <p14:tracePt t="258953" x="6985000" y="4933950"/>
          <p14:tracePt t="258968" x="6985000" y="4959350"/>
          <p14:tracePt t="258983" x="6978650" y="4991100"/>
          <p14:tracePt t="259007" x="6972300" y="5048250"/>
          <p14:tracePt t="259020" x="6965950" y="5099050"/>
          <p14:tracePt t="259036" x="6965950" y="5156200"/>
          <p14:tracePt t="259051" x="6953250" y="5219700"/>
          <p14:tracePt t="259058" x="6953250" y="5238750"/>
          <p14:tracePt t="259081" x="6946900" y="5295900"/>
          <p14:tracePt t="259096" x="6946900" y="5359400"/>
          <p14:tracePt t="259111" x="6946900" y="5422900"/>
          <p14:tracePt t="259126" x="6946900" y="5473700"/>
          <p14:tracePt t="259142" x="6953250" y="5530850"/>
          <p14:tracePt t="259163" x="6953250" y="5581650"/>
          <p14:tracePt t="259178" x="6953250" y="5607050"/>
          <p14:tracePt t="259193" x="6953250" y="5645150"/>
          <p14:tracePt t="259209" x="6953250" y="5708650"/>
          <p14:tracePt t="259222" x="6953250" y="5734050"/>
          <p14:tracePt t="259239" x="6953250" y="5746750"/>
          <p14:tracePt t="259256" x="6953250" y="5759450"/>
          <p14:tracePt t="259282" x="6953250" y="5765800"/>
          <p14:tracePt t="259304" x="6953250" y="5772150"/>
          <p14:tracePt t="259320" x="6953250" y="5778500"/>
          <p14:tracePt t="259334" x="6953250" y="5791200"/>
          <p14:tracePt t="259350" x="6953250" y="5810250"/>
          <p14:tracePt t="259364" x="6953250" y="5816600"/>
          <p14:tracePt t="259374" x="6953250" y="5822950"/>
          <p14:tracePt t="259393" x="6946900" y="5835650"/>
          <p14:tracePt t="259409" x="6940550" y="5867400"/>
          <p14:tracePt t="259425" x="6940550" y="5886450"/>
          <p14:tracePt t="259440" x="6934200" y="5899150"/>
          <p14:tracePt t="259461" x="6927850" y="5930900"/>
          <p14:tracePt t="259603" x="6921500" y="5930900"/>
          <p14:tracePt t="259618" x="6915150" y="5930900"/>
          <p14:tracePt t="259634" x="6915150" y="5911850"/>
          <p14:tracePt t="259648" x="6915150" y="5892800"/>
          <p14:tracePt t="259663" x="6915150" y="5861050"/>
          <p14:tracePt t="259693" x="6915150" y="5810250"/>
          <p14:tracePt t="259708" x="6921500" y="5759450"/>
          <p14:tracePt t="259724" x="6921500" y="5708650"/>
          <p14:tracePt t="259737" x="6934200" y="5651500"/>
          <p14:tracePt t="259760" x="6940550" y="5607050"/>
          <p14:tracePt t="259775" x="6946900" y="5549900"/>
          <p14:tracePt t="259790" x="6946900" y="5518150"/>
          <p14:tracePt t="259804" x="6953250" y="5467350"/>
          <p14:tracePt t="259826" x="6959600" y="5441950"/>
          <p14:tracePt t="259843" x="6959600" y="5397500"/>
          <p14:tracePt t="259848" x="6965950" y="5378450"/>
          <p14:tracePt t="259863" x="6965950" y="5365750"/>
          <p14:tracePt t="259878" x="6965950" y="5321300"/>
          <p14:tracePt t="259900" x="6965950" y="5276850"/>
          <p14:tracePt t="259915" x="6965950" y="5238750"/>
          <p14:tracePt t="259932" x="6972300" y="5200650"/>
          <p14:tracePt t="259945" x="6972300" y="5162550"/>
          <p14:tracePt t="259961" x="6972300" y="5118100"/>
          <p14:tracePt t="259983" x="6972300" y="5092700"/>
          <p14:tracePt t="260000" x="6972300" y="5067300"/>
          <p14:tracePt t="260007" x="6972300" y="5054600"/>
          <p14:tracePt t="260025" x="6972300" y="5022850"/>
          <p14:tracePt t="260039" x="6978650" y="5003800"/>
          <p14:tracePt t="260059" x="6978650" y="4965700"/>
          <p14:tracePt t="260075" x="6978650" y="4921250"/>
          <p14:tracePt t="260089" x="6978650" y="4876800"/>
          <p14:tracePt t="260105" x="6978650" y="4857750"/>
          <p14:tracePt t="260126" x="6985000" y="4845050"/>
          <p14:tracePt t="260142" x="6985000" y="4819650"/>
          <p14:tracePt t="260156" x="6991350" y="4787900"/>
          <p14:tracePt t="260177" x="6991350" y="4768850"/>
          <p14:tracePt t="260199" x="6997700" y="4743450"/>
          <p14:tracePt t="260214" x="6997700" y="4737100"/>
          <p14:tracePt t="260228" x="7004050" y="4724400"/>
          <p14:tracePt t="260243" x="7004050" y="4711700"/>
          <p14:tracePt t="260260" x="7010400" y="4699000"/>
          <p14:tracePt t="260281" x="7010400" y="4686300"/>
          <p14:tracePt t="260296" x="7016750" y="4667250"/>
          <p14:tracePt t="260312" x="7016750" y="4660900"/>
          <p14:tracePt t="260333" x="7023100" y="4635500"/>
          <p14:tracePt t="260356" x="7029450" y="4622800"/>
          <p14:tracePt t="260369" x="7029450" y="4610100"/>
          <p14:tracePt t="260385" x="7029450" y="4603750"/>
          <p14:tracePt t="260400" x="7029450" y="4591050"/>
          <p14:tracePt t="260423" x="7035800" y="4591050"/>
          <p14:tracePt t="260527" x="7035800" y="4584700"/>
          <p14:tracePt t="260685" x="7042150" y="4584700"/>
          <p14:tracePt t="260753" x="7042150" y="4578350"/>
          <p14:tracePt t="261429" x="7048500" y="4578350"/>
          <p14:tracePt t="261436" x="7048500" y="4584700"/>
          <p14:tracePt t="261487" x="7054850" y="4584700"/>
          <p14:tracePt t="261518" x="7054850" y="4591050"/>
          <p14:tracePt t="261541" x="7061200" y="4603750"/>
          <p14:tracePt t="261550" x="7073900" y="4629150"/>
          <p14:tracePt t="261563" x="7073900" y="4635500"/>
          <p14:tracePt t="261580" x="7086600" y="4660900"/>
          <p14:tracePt t="261593" x="7092950" y="4686300"/>
          <p14:tracePt t="261617" x="7099300" y="4699000"/>
          <p14:tracePt t="261625" x="7112000" y="4730750"/>
          <p14:tracePt t="261646" x="7131050" y="4768850"/>
          <p14:tracePt t="261660" x="7143750" y="4813300"/>
          <p14:tracePt t="261675" x="7169150" y="4870450"/>
          <p14:tracePt t="261692" x="7181850" y="4914900"/>
          <p14:tracePt t="261713" x="7207250" y="4959350"/>
          <p14:tracePt t="261728" x="7219950" y="5016500"/>
          <p14:tracePt t="261737" x="7226300" y="5041900"/>
          <p14:tracePt t="261753" x="7232650" y="5060950"/>
          <p14:tracePt t="261768" x="7245350" y="5086350"/>
          <p14:tracePt t="261787" x="7264400" y="5143500"/>
          <p14:tracePt t="261803" x="7277100" y="5187950"/>
          <p14:tracePt t="261820" x="7296150" y="5245100"/>
          <p14:tracePt t="261834" x="7302500" y="5264150"/>
          <p14:tracePt t="261857" x="7315200" y="5314950"/>
          <p14:tracePt t="261870" x="7334250" y="5365750"/>
          <p14:tracePt t="261886" x="7340600" y="5384800"/>
          <p14:tracePt t="261901" x="7340600" y="5403850"/>
          <p14:tracePt t="261918" x="7346950" y="5422900"/>
          <p14:tracePt t="261933" x="7372350" y="5454650"/>
          <p14:tracePt t="261949" x="7385050" y="5492750"/>
          <p14:tracePt t="261967" x="7397750" y="5524500"/>
          <p14:tracePt t="261983" x="7416800" y="5575300"/>
          <p14:tracePt t="262000" x="7423150" y="5588000"/>
          <p14:tracePt t="262017" x="7429500" y="5607050"/>
          <p14:tracePt t="262033" x="7442200" y="5626100"/>
          <p14:tracePt t="262050" x="7467600" y="5670550"/>
          <p14:tracePt t="262071" x="7480300" y="5702300"/>
          <p14:tracePt t="262088" x="7505700" y="5740400"/>
          <p14:tracePt t="262103" x="7518400" y="5772150"/>
          <p14:tracePt t="262117" x="7531100" y="5791200"/>
          <p14:tracePt t="262134" x="7543800" y="5829300"/>
          <p14:tracePt t="262154" x="7556500" y="5835650"/>
          <p14:tracePt t="262170" x="7569200" y="5861050"/>
          <p14:tracePt t="262184" x="7575550" y="5880100"/>
          <p14:tracePt t="262200" x="7588250" y="5892800"/>
          <p14:tracePt t="262218" x="7588250" y="5905500"/>
          <p14:tracePt t="262233" x="7594600" y="5911850"/>
          <p14:tracePt t="262249" x="7600950" y="5924550"/>
          <p14:tracePt t="262267" x="7600950" y="5930900"/>
          <p14:tracePt t="262284" x="7613650" y="5930900"/>
          <p14:tracePt t="262300" x="7613650" y="5937250"/>
          <p14:tracePt t="262936" x="7613650" y="5943600"/>
          <p14:tracePt t="262953" x="7613650" y="5949950"/>
          <p14:tracePt t="262987" x="7620000" y="5949950"/>
          <p14:tracePt t="263010" x="7620000" y="5962650"/>
          <p14:tracePt t="263048" x="7626350" y="5975350"/>
          <p14:tracePt t="263077" x="7632700" y="5981700"/>
          <p14:tracePt t="263094" x="7632700" y="5988050"/>
          <p14:tracePt t="263133" x="7632700" y="5994400"/>
          <p14:tracePt t="263159" x="7632700" y="6000750"/>
          <p14:tracePt t="263220" x="7632700" y="6007100"/>
          <p14:tracePt t="263323" x="7632700" y="6013450"/>
          <p14:tracePt t="263376" x="7632700" y="6019800"/>
          <p14:tracePt t="263427" x="7639050" y="6019800"/>
          <p14:tracePt t="263456" x="7639050" y="6026150"/>
          <p14:tracePt t="263501" x="7639050" y="6032500"/>
          <p14:tracePt t="263547" x="7639050" y="6038850"/>
          <p14:tracePt t="263769" x="7639050" y="6045200"/>
          <p14:tracePt t="263936" x="7639050" y="6051550"/>
          <p14:tracePt t="264143" x="7626350" y="6051550"/>
          <p14:tracePt t="264165" x="7620000" y="6045200"/>
          <p14:tracePt t="264181" x="7613650" y="6038850"/>
          <p14:tracePt t="264196" x="7607300" y="6038850"/>
          <p14:tracePt t="264210" x="7594600" y="6032500"/>
          <p14:tracePt t="264233" x="7575550" y="6026150"/>
          <p14:tracePt t="264250" x="7550150" y="6013450"/>
          <p14:tracePt t="264254" x="7537450" y="6007100"/>
          <p14:tracePt t="264269" x="7531100" y="6000750"/>
          <p14:tracePt t="264285" x="7505700" y="5988050"/>
          <p14:tracePt t="264306" x="7493000" y="5975350"/>
          <p14:tracePt t="264322" x="7467600" y="5962650"/>
          <p14:tracePt t="264336" x="7448550" y="5962650"/>
          <p14:tracePt t="264352" x="7423150" y="5949950"/>
          <p14:tracePt t="264368" x="7404100" y="5937250"/>
          <p14:tracePt t="264388" x="7385050" y="5924550"/>
          <p14:tracePt t="264404" x="7378700" y="5918200"/>
          <p14:tracePt t="264415" x="7372350" y="5911850"/>
          <p14:tracePt t="264431" x="7366000" y="5911850"/>
          <p14:tracePt t="264448" x="7366000" y="5905500"/>
          <p14:tracePt t="264466" x="7353300" y="5899150"/>
          <p14:tracePt t="264483" x="7340600" y="5892800"/>
          <p14:tracePt t="264507" x="7334250" y="5880100"/>
          <p14:tracePt t="264530" x="7327900" y="5867400"/>
          <p14:tracePt t="264546" x="7327900" y="5848350"/>
          <p14:tracePt t="264561" x="7321550" y="5816600"/>
          <p14:tracePt t="264568" x="7315200" y="5791200"/>
          <p14:tracePt t="264585" x="7302500" y="5753100"/>
          <p14:tracePt t="264605" x="7296150" y="5702300"/>
          <p14:tracePt t="264620" x="7289800" y="5638800"/>
          <p14:tracePt t="264636" x="7283450" y="5581650"/>
          <p14:tracePt t="264651" x="7277100" y="5524500"/>
          <p14:tracePt t="264666" x="7258050" y="5448300"/>
          <p14:tracePt t="264689" x="7251700" y="5429250"/>
          <p14:tracePt t="264702" x="7232650" y="5372100"/>
          <p14:tracePt t="264718" x="7226300" y="5314950"/>
          <p14:tracePt t="264740" x="7213600" y="5257800"/>
          <p14:tracePt t="264762" x="7207250" y="5226050"/>
          <p14:tracePt t="264779" x="7194550" y="5168900"/>
          <p14:tracePt t="264791" x="7188200" y="5156200"/>
          <p14:tracePt t="264806" x="7188200" y="5143500"/>
          <p14:tracePt t="264829" x="7181850" y="5111750"/>
          <p14:tracePt t="264844" x="7181850" y="5099050"/>
          <p14:tracePt t="264859" x="7175500" y="5073650"/>
          <p14:tracePt t="264876" x="7175500" y="5067300"/>
          <p14:tracePt t="264883" x="7175500" y="5054600"/>
          <p14:tracePt t="264904" x="7175500" y="5041900"/>
          <p14:tracePt t="264916" x="7175500" y="5029200"/>
          <p14:tracePt t="264937" x="7169150" y="5003800"/>
          <p14:tracePt t="264950" x="7169150" y="4984750"/>
          <p14:tracePt t="264967" x="7162800" y="4978400"/>
          <p14:tracePt t="264986" x="7150100" y="4953000"/>
          <p14:tracePt t="265004" x="7143750" y="4933950"/>
          <p14:tracePt t="265106" x="7143750" y="4940300"/>
          <p14:tracePt t="265130" x="7143750" y="4959350"/>
          <p14:tracePt t="265137" x="7143750" y="4978400"/>
          <p14:tracePt t="265157" x="7143750" y="5010150"/>
          <p14:tracePt t="265172" x="7143750" y="5041900"/>
          <p14:tracePt t="265189" x="7143750" y="5048250"/>
          <p14:tracePt t="265203" x="7143750" y="5073650"/>
          <p14:tracePt t="265220" x="7143750" y="5086350"/>
          <p14:tracePt t="265236" x="7143750" y="5105400"/>
          <p14:tracePt t="265251" x="7137400" y="5130800"/>
          <p14:tracePt t="265267" x="7137400" y="5137150"/>
          <p14:tracePt t="265283" x="7137400" y="5156200"/>
          <p14:tracePt t="265301" x="7137400" y="5181600"/>
          <p14:tracePt t="265317" x="7137400" y="5207000"/>
          <p14:tracePt t="265333" x="7137400" y="5238750"/>
          <p14:tracePt t="265349" x="7137400" y="5276850"/>
          <p14:tracePt t="265367" x="7131050" y="5295900"/>
          <p14:tracePt t="265383" x="7131050" y="5327650"/>
          <p14:tracePt t="265400" x="7131050" y="5372100"/>
          <p14:tracePt t="265420" x="7131050" y="5435600"/>
          <p14:tracePt t="265442" x="7131050" y="5480050"/>
          <p14:tracePt t="265455" x="7131050" y="5530850"/>
          <p14:tracePt t="265471" x="7131050" y="5556250"/>
          <p14:tracePt t="265486" x="7131050" y="5575300"/>
          <p14:tracePt t="265504" x="7124700" y="5613400"/>
          <p14:tracePt t="265530" x="7118350" y="5651500"/>
          <p14:tracePt t="265545" x="7118350" y="5657850"/>
          <p14:tracePt t="265562" x="7112000" y="5670550"/>
          <p14:tracePt t="265576" x="7112000" y="5676900"/>
          <p14:tracePt t="265612" x="7105650" y="5683250"/>
          <p14:tracePt t="265630" x="7099300" y="5695950"/>
          <p14:tracePt t="265642" x="7099300" y="5702300"/>
          <p14:tracePt t="265679" x="7092950" y="5708650"/>
          <p14:tracePt t="265703" x="7086600" y="5708650"/>
          <p14:tracePt t="265718" x="7080250" y="5715000"/>
          <p14:tracePt t="265807" x="7073900" y="5715000"/>
          <p14:tracePt t="265836" x="7067550" y="5715000"/>
          <p14:tracePt t="265843" x="7067550" y="5708650"/>
          <p14:tracePt t="265897" x="7061200" y="5708650"/>
          <p14:tracePt t="265925" x="7061200" y="5702300"/>
          <p14:tracePt t="265940" x="7061200" y="5695950"/>
          <p14:tracePt t="265977" x="7080250" y="5683250"/>
          <p14:tracePt t="265984" x="7092950" y="5676900"/>
          <p14:tracePt t="266002" x="7105650" y="5670550"/>
          <p14:tracePt t="266016" x="7112000" y="5664200"/>
          <p14:tracePt t="266037" x="7118350" y="5657850"/>
          <p14:tracePt t="266052" x="7131050" y="5657850"/>
          <p14:tracePt t="266070" x="7137400" y="5645150"/>
          <p14:tracePt t="266083" x="7156450" y="5619750"/>
          <p14:tracePt t="266104" x="7175500" y="5594350"/>
          <p14:tracePt t="266120" x="7181850" y="5549900"/>
          <p14:tracePt t="266136" x="7194550" y="5511800"/>
          <p14:tracePt t="266150" x="7194550" y="5486400"/>
          <p14:tracePt t="266166" x="7200900" y="5454650"/>
          <p14:tracePt t="266183" x="7207250" y="5397500"/>
          <p14:tracePt t="266199" x="7213600" y="5346700"/>
          <p14:tracePt t="266216" x="7213600" y="5327650"/>
          <p14:tracePt t="266233" x="7213600" y="5302250"/>
          <p14:tracePt t="266250" x="7213600" y="5289550"/>
          <p14:tracePt t="266266" x="7213600" y="5270500"/>
          <p14:tracePt t="266283" x="7213600" y="5245100"/>
          <p14:tracePt t="266299" x="7213600" y="5232400"/>
          <p14:tracePt t="266316" x="7213600" y="5219700"/>
          <p14:tracePt t="266335" x="7213600" y="5213350"/>
          <p14:tracePt t="266455" x="7207250" y="5219700"/>
          <p14:tracePt t="266477" x="7200900" y="5238750"/>
          <p14:tracePt t="266492" x="7194550" y="5270500"/>
          <p14:tracePt t="266506" x="7188200" y="5302250"/>
          <p14:tracePt t="266521" x="7188200" y="5321300"/>
          <p14:tracePt t="266537" x="7188200" y="5334000"/>
          <p14:tracePt t="266559" x="7181850" y="5334000"/>
          <p14:tracePt t="266573" x="7181850" y="5340350"/>
          <p14:tracePt t="266715" x="7181850" y="5327650"/>
          <p14:tracePt t="266730" x="7181850" y="5321300"/>
          <p14:tracePt t="266745" x="7181850" y="5289550"/>
          <p14:tracePt t="266759" x="7181850" y="5270500"/>
          <p14:tracePt t="266768" x="7181850" y="5257800"/>
          <p14:tracePt t="266789" x="7181850" y="5219700"/>
          <p14:tracePt t="266803" x="7181850" y="5168900"/>
          <p14:tracePt t="266819" x="7181850" y="5111750"/>
          <p14:tracePt t="266834" x="7181850" y="5060950"/>
          <p14:tracePt t="266855" x="7175500" y="5010150"/>
          <p14:tracePt t="266871" x="7169150" y="4991100"/>
          <p14:tracePt t="266886" x="7169150" y="4953000"/>
          <p14:tracePt t="266901" x="7162800" y="4933950"/>
          <p14:tracePt t="266926" x="7156450" y="4895850"/>
          <p14:tracePt t="266948" x="7156450" y="4857750"/>
          <p14:tracePt t="266961" x="7150100" y="4813300"/>
          <p14:tracePt t="266976" x="7131050" y="4768850"/>
          <p14:tracePt t="267000" x="7124700" y="4711700"/>
          <p14:tracePt t="267013" x="7118350" y="4654550"/>
          <p14:tracePt t="267028" x="7105650" y="4610100"/>
          <p14:tracePt t="267043" x="7092950" y="4591050"/>
          <p14:tracePt t="267058" x="7086600" y="4578350"/>
          <p14:tracePt t="267080" x="7073900" y="4552950"/>
          <p14:tracePt t="267103" x="7054850" y="4521200"/>
          <p14:tracePt t="267119" x="7042150" y="4514850"/>
          <p14:tracePt t="267135" x="7035800" y="4508500"/>
          <p14:tracePt t="267156" x="7029450" y="4502150"/>
          <p14:tracePt t="267170" x="7029450" y="4495800"/>
          <p14:tracePt t="267260" x="7035800" y="4495800"/>
          <p14:tracePt t="267275" x="7061200" y="4489450"/>
          <p14:tracePt t="267297" x="7092950" y="4489450"/>
          <p14:tracePt t="267312" x="7118350" y="4489450"/>
          <p14:tracePt t="267327" x="7131050" y="4489450"/>
          <p14:tracePt t="267342" x="7143750" y="4489450"/>
          <p14:tracePt t="267411" x="7137400" y="4489450"/>
          <p14:tracePt t="267417" x="7137400" y="4483100"/>
          <p14:tracePt t="267434" x="7118350" y="4470400"/>
          <p14:tracePt t="267454" x="7086600" y="4457700"/>
          <p14:tracePt t="267471" x="7073900" y="4451350"/>
          <p14:tracePt t="267627" x="7073900" y="4445000"/>
          <p14:tracePt t="267640" x="7061200" y="4438650"/>
          <p14:tracePt t="267655" x="7048500" y="4432300"/>
          <p14:tracePt t="267908" x="7042150" y="4432300"/>
          <p14:tracePt t="267974" x="7042150" y="4438650"/>
          <p14:tracePt t="268178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3.3|37.4|11.1|4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34.6|41.8|22.9|32.4|9.9|4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2.4|2.1|7.2|2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56.2|6.5|3.2|7|13.3|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2.5|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6|11.6|1.2|33.1|4.6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7.7|19.9|6.5|1.9|4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1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3|10.9|10.3|21.5|4.9|7.2|54.8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|10.4|25.9|21|30.7|66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9.2|19|1.7|30.5|18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1.8|14.6|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21.7|10.2|8.7|4.8|3.3|2.9|7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3.1|44.6|7.5|13.6|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43.1|48|55.4|9.2|25.6|1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6|17.1|22.8|14.8|3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43.2|22.1|3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8.6|29.5|20.5|4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0.5|8.4|33.1|30.6|43.9|48.4|4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4|17.7|35|3.6|8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16594</TotalTime>
  <Words>1370</Words>
  <Application>Microsoft Office PowerPoint</Application>
  <PresentationFormat>On-screen Show (4:3)</PresentationFormat>
  <Paragraphs>364</Paragraphs>
  <Slides>26</Slides>
  <Notes>19</Notes>
  <HiddenSlides>0</HiddenSlides>
  <MMClips>31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Cambria Math</vt:lpstr>
      <vt:lpstr>Courier New</vt:lpstr>
      <vt:lpstr>Georgia</vt:lpstr>
      <vt:lpstr>Trebuchet MS</vt:lpstr>
      <vt:lpstr>Wingdings</vt:lpstr>
      <vt:lpstr>Wingdings 2</vt:lpstr>
      <vt:lpstr>Urban</vt:lpstr>
      <vt:lpstr>EE482:  Digital Signal Processing Applications </vt:lpstr>
      <vt:lpstr>Outline</vt:lpstr>
      <vt:lpstr>Audio Signal Processing</vt:lpstr>
      <vt:lpstr>Audio Coding</vt:lpstr>
      <vt:lpstr>Audio Codec</vt:lpstr>
      <vt:lpstr>Encoded Bit Stream</vt:lpstr>
      <vt:lpstr>Auditory Masking Effects</vt:lpstr>
      <vt:lpstr>Quiet Threshold </vt:lpstr>
      <vt:lpstr>Masking Threshold</vt:lpstr>
      <vt:lpstr>Example 10.1</vt:lpstr>
      <vt:lpstr>Frequency Domain Coding</vt:lpstr>
      <vt:lpstr>Audio Coding</vt:lpstr>
      <vt:lpstr>MP3 Algorithm</vt:lpstr>
      <vt:lpstr>Audio Equalizers</vt:lpstr>
      <vt:lpstr>Graphic Equalizers</vt:lpstr>
      <vt:lpstr>Example 10.4</vt:lpstr>
      <vt:lpstr>Parametric Equalizers</vt:lpstr>
      <vt:lpstr>Shelf Filters</vt:lpstr>
      <vt:lpstr>Peak Filter</vt:lpstr>
      <vt:lpstr>Example 10.7</vt:lpstr>
      <vt:lpstr>Audio (Sound) Effects</vt:lpstr>
      <vt:lpstr>Sound Reverberation</vt:lpstr>
      <vt:lpstr>Pitch Shift</vt:lpstr>
      <vt:lpstr>Time Stretch</vt:lpstr>
      <vt:lpstr>Tremolo</vt:lpstr>
      <vt:lpstr>Spatial Sounds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EE292: Fundamentals of ECE</dc:title>
  <dc:creator>b1morris</dc:creator>
  <cp:lastModifiedBy>Brendan Morris</cp:lastModifiedBy>
  <cp:revision>1907</cp:revision>
  <dcterms:created xsi:type="dcterms:W3CDTF">2011-08-29T06:44:20Z</dcterms:created>
  <dcterms:modified xsi:type="dcterms:W3CDTF">2020-03-25T00:40:09Z</dcterms:modified>
</cp:coreProperties>
</file>