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1" r:id="rId3"/>
    <p:sldId id="257" r:id="rId4"/>
    <p:sldId id="266" r:id="rId5"/>
    <p:sldId id="274" r:id="rId6"/>
    <p:sldId id="276" r:id="rId7"/>
    <p:sldId id="278" r:id="rId8"/>
    <p:sldId id="281" r:id="rId9"/>
    <p:sldId id="282" r:id="rId10"/>
    <p:sldId id="287" r:id="rId11"/>
    <p:sldId id="283" r:id="rId12"/>
    <p:sldId id="285" r:id="rId13"/>
    <p:sldId id="284" r:id="rId14"/>
    <p:sldId id="269" r:id="rId15"/>
    <p:sldId id="271" r:id="rId16"/>
    <p:sldId id="288" r:id="rId17"/>
    <p:sldId id="263" r:id="rId18"/>
    <p:sldId id="264" r:id="rId19"/>
    <p:sldId id="262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08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A5-4AFA-B5B4-0005CFACEF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A5-4AFA-B5B4-0005CFACEF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A5-4AFA-B5B4-0005CFACE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4171152"/>
        <c:axId val="184171712"/>
      </c:barChart>
      <c:catAx>
        <c:axId val="18417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71712"/>
        <c:crosses val="autoZero"/>
        <c:auto val="1"/>
        <c:lblAlgn val="ctr"/>
        <c:lblOffset val="100"/>
        <c:noMultiLvlLbl val="0"/>
      </c:catAx>
      <c:valAx>
        <c:axId val="18417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7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85859-B32D-495A-9457-A30BBFAD08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63F19-AEA3-4687-881C-125EA351FB80}">
      <dgm:prSet phldrT="[Text]"/>
      <dgm:spPr/>
      <dgm:t>
        <a:bodyPr/>
        <a:lstStyle/>
        <a:p>
          <a:r>
            <a:rPr lang="en-US" dirty="0"/>
            <a:t>Deformable Part Models (DPM)</a:t>
          </a:r>
        </a:p>
      </dgm:t>
    </dgm:pt>
    <dgm:pt modelId="{52946100-8275-4B45-BD61-6E4ABB657F86}" type="parTrans" cxnId="{31BD9E79-CEA3-4AE5-A83C-601AC5005CE6}">
      <dgm:prSet/>
      <dgm:spPr/>
      <dgm:t>
        <a:bodyPr/>
        <a:lstStyle/>
        <a:p>
          <a:endParaRPr lang="en-US"/>
        </a:p>
      </dgm:t>
    </dgm:pt>
    <dgm:pt modelId="{51DE7CAC-AF6B-41BA-974F-781B090930EC}" type="sibTrans" cxnId="{31BD9E79-CEA3-4AE5-A83C-601AC5005CE6}">
      <dgm:prSet/>
      <dgm:spPr/>
      <dgm:t>
        <a:bodyPr/>
        <a:lstStyle/>
        <a:p>
          <a:endParaRPr lang="en-US"/>
        </a:p>
      </dgm:t>
    </dgm:pt>
    <dgm:pt modelId="{B79A1099-CA54-44AA-8896-16699E33AF1F}">
      <dgm:prSet phldrT="[Text]"/>
      <dgm:spPr/>
      <dgm:t>
        <a:bodyPr/>
        <a:lstStyle/>
        <a:p>
          <a:r>
            <a:rPr lang="en-US" dirty="0"/>
            <a:t>Matching</a:t>
          </a:r>
        </a:p>
      </dgm:t>
    </dgm:pt>
    <dgm:pt modelId="{9854628C-71C9-4E66-B3B2-CA3E691E28BA}" type="parTrans" cxnId="{E481C2EB-CF6F-4E40-B426-7DF58A0AD654}">
      <dgm:prSet/>
      <dgm:spPr/>
      <dgm:t>
        <a:bodyPr/>
        <a:lstStyle/>
        <a:p>
          <a:endParaRPr lang="en-US"/>
        </a:p>
      </dgm:t>
    </dgm:pt>
    <dgm:pt modelId="{E640FB95-57CE-4FF3-86E2-AE7595A410A9}" type="sibTrans" cxnId="{E481C2EB-CF6F-4E40-B426-7DF58A0AD654}">
      <dgm:prSet/>
      <dgm:spPr/>
      <dgm:t>
        <a:bodyPr/>
        <a:lstStyle/>
        <a:p>
          <a:endParaRPr lang="en-US"/>
        </a:p>
      </dgm:t>
    </dgm:pt>
    <dgm:pt modelId="{D21C1E6E-6193-44EE-9D8A-2D0382B52764}">
      <dgm:prSet phldrT="[Text]"/>
      <dgm:spPr/>
      <dgm:t>
        <a:bodyPr/>
        <a:lstStyle/>
        <a:p>
          <a:r>
            <a:rPr lang="en-US" dirty="0"/>
            <a:t>Mixture Models</a:t>
          </a:r>
        </a:p>
      </dgm:t>
    </dgm:pt>
    <dgm:pt modelId="{68A23519-6F44-4440-B229-EB55A0608287}" type="parTrans" cxnId="{3BD825C1-8D0F-44BE-9835-BFE99270549D}">
      <dgm:prSet/>
      <dgm:spPr/>
      <dgm:t>
        <a:bodyPr/>
        <a:lstStyle/>
        <a:p>
          <a:endParaRPr lang="en-US"/>
        </a:p>
      </dgm:t>
    </dgm:pt>
    <dgm:pt modelId="{6DCEC6F0-4D89-4168-8E42-029B2198151F}" type="sibTrans" cxnId="{3BD825C1-8D0F-44BE-9835-BFE99270549D}">
      <dgm:prSet/>
      <dgm:spPr/>
      <dgm:t>
        <a:bodyPr/>
        <a:lstStyle/>
        <a:p>
          <a:endParaRPr lang="en-US"/>
        </a:p>
      </dgm:t>
    </dgm:pt>
    <dgm:pt modelId="{7E6C6E90-6726-4CBA-B241-2A434B5175B9}" type="pres">
      <dgm:prSet presAssocID="{55485859-B32D-495A-9457-A30BBFAD08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643ED-1346-43C5-BEBE-2427BEC893CB}" type="pres">
      <dgm:prSet presAssocID="{58663F19-AEA3-4687-881C-125EA351FB80}" presName="parentLin" presStyleCnt="0"/>
      <dgm:spPr/>
    </dgm:pt>
    <dgm:pt modelId="{982EFACC-0705-4E09-B91C-BC5DE61E89D6}" type="pres">
      <dgm:prSet presAssocID="{58663F19-AEA3-4687-881C-125EA351FB8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C977C83-9197-48AB-97AF-453C19701950}" type="pres">
      <dgm:prSet presAssocID="{58663F19-AEA3-4687-881C-125EA351FB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089A-D10D-446D-9E7B-3C9B4AEF93B3}" type="pres">
      <dgm:prSet presAssocID="{58663F19-AEA3-4687-881C-125EA351FB80}" presName="negativeSpace" presStyleCnt="0"/>
      <dgm:spPr/>
    </dgm:pt>
    <dgm:pt modelId="{2EFA2304-48A3-4137-A58B-8831B6DCA7DC}" type="pres">
      <dgm:prSet presAssocID="{58663F19-AEA3-4687-881C-125EA351FB80}" presName="childText" presStyleLbl="conFgAcc1" presStyleIdx="0" presStyleCnt="3" custScaleY="118336" custLinFactNeighborY="-40276">
        <dgm:presLayoutVars>
          <dgm:bulletEnabled val="1"/>
        </dgm:presLayoutVars>
      </dgm:prSet>
      <dgm:spPr/>
    </dgm:pt>
    <dgm:pt modelId="{A02BF64E-C305-4301-B49D-1C28CCA30A97}" type="pres">
      <dgm:prSet presAssocID="{51DE7CAC-AF6B-41BA-974F-781B090930EC}" presName="spaceBetweenRectangles" presStyleCnt="0"/>
      <dgm:spPr/>
    </dgm:pt>
    <dgm:pt modelId="{C76A851A-5FC4-416D-8FE4-9238A759ED23}" type="pres">
      <dgm:prSet presAssocID="{B79A1099-CA54-44AA-8896-16699E33AF1F}" presName="parentLin" presStyleCnt="0"/>
      <dgm:spPr/>
    </dgm:pt>
    <dgm:pt modelId="{EFD2B1F4-2098-4560-89E1-487075DC2C2A}" type="pres">
      <dgm:prSet presAssocID="{B79A1099-CA54-44AA-8896-16699E33AF1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15FDACD-5CB2-4B1D-83CE-BC286EBAC1C0}" type="pres">
      <dgm:prSet presAssocID="{B79A1099-CA54-44AA-8896-16699E33AF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92285-AC6D-4D46-B293-1DC088D3DBC4}" type="pres">
      <dgm:prSet presAssocID="{B79A1099-CA54-44AA-8896-16699E33AF1F}" presName="negativeSpace" presStyleCnt="0"/>
      <dgm:spPr/>
    </dgm:pt>
    <dgm:pt modelId="{DCE949DC-0313-4237-8D8B-AEDC317F0767}" type="pres">
      <dgm:prSet presAssocID="{B79A1099-CA54-44AA-8896-16699E33AF1F}" presName="childText" presStyleLbl="conFgAcc1" presStyleIdx="1" presStyleCnt="3">
        <dgm:presLayoutVars>
          <dgm:bulletEnabled val="1"/>
        </dgm:presLayoutVars>
      </dgm:prSet>
      <dgm:spPr/>
    </dgm:pt>
    <dgm:pt modelId="{C4837849-EBD7-4C5D-B485-116BEA821B5F}" type="pres">
      <dgm:prSet presAssocID="{E640FB95-57CE-4FF3-86E2-AE7595A410A9}" presName="spaceBetweenRectangles" presStyleCnt="0"/>
      <dgm:spPr/>
    </dgm:pt>
    <dgm:pt modelId="{6F824F8E-E4C0-4C82-A81B-BADCEEFE05E1}" type="pres">
      <dgm:prSet presAssocID="{D21C1E6E-6193-44EE-9D8A-2D0382B52764}" presName="parentLin" presStyleCnt="0"/>
      <dgm:spPr/>
    </dgm:pt>
    <dgm:pt modelId="{6446CB22-947A-48A9-9C61-FD0BB56F6548}" type="pres">
      <dgm:prSet presAssocID="{D21C1E6E-6193-44EE-9D8A-2D0382B5276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2EE4B82-1DFE-4768-81D1-949C01CDBA23}" type="pres">
      <dgm:prSet presAssocID="{D21C1E6E-6193-44EE-9D8A-2D0382B527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2A533-79A3-416C-97E5-F1BDAB116D95}" type="pres">
      <dgm:prSet presAssocID="{D21C1E6E-6193-44EE-9D8A-2D0382B52764}" presName="negativeSpace" presStyleCnt="0"/>
      <dgm:spPr/>
    </dgm:pt>
    <dgm:pt modelId="{2610E0BD-4FC8-4C1F-B8C9-11D0B949BE84}" type="pres">
      <dgm:prSet presAssocID="{D21C1E6E-6193-44EE-9D8A-2D0382B527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81C2EB-CF6F-4E40-B426-7DF58A0AD654}" srcId="{55485859-B32D-495A-9457-A30BBFAD0814}" destId="{B79A1099-CA54-44AA-8896-16699E33AF1F}" srcOrd="1" destOrd="0" parTransId="{9854628C-71C9-4E66-B3B2-CA3E691E28BA}" sibTransId="{E640FB95-57CE-4FF3-86E2-AE7595A410A9}"/>
    <dgm:cxn modelId="{03174C55-340D-4985-B539-11F1876158BD}" type="presOf" srcId="{D21C1E6E-6193-44EE-9D8A-2D0382B52764}" destId="{32EE4B82-1DFE-4768-81D1-949C01CDBA23}" srcOrd="1" destOrd="0" presId="urn:microsoft.com/office/officeart/2005/8/layout/list1"/>
    <dgm:cxn modelId="{92546661-516F-4C39-A2E6-39B6214DC0D5}" type="presOf" srcId="{B79A1099-CA54-44AA-8896-16699E33AF1F}" destId="{EFD2B1F4-2098-4560-89E1-487075DC2C2A}" srcOrd="0" destOrd="0" presId="urn:microsoft.com/office/officeart/2005/8/layout/list1"/>
    <dgm:cxn modelId="{E98CCEB2-F16C-45B8-9329-475BD4D3410A}" type="presOf" srcId="{58663F19-AEA3-4687-881C-125EA351FB80}" destId="{3C977C83-9197-48AB-97AF-453C19701950}" srcOrd="1" destOrd="0" presId="urn:microsoft.com/office/officeart/2005/8/layout/list1"/>
    <dgm:cxn modelId="{3F74E856-A334-47CA-AAA2-7A3385A0B696}" type="presOf" srcId="{B79A1099-CA54-44AA-8896-16699E33AF1F}" destId="{915FDACD-5CB2-4B1D-83CE-BC286EBAC1C0}" srcOrd="1" destOrd="0" presId="urn:microsoft.com/office/officeart/2005/8/layout/list1"/>
    <dgm:cxn modelId="{49ECA23F-5338-4A2D-B16D-D785EA0530ED}" type="presOf" srcId="{55485859-B32D-495A-9457-A30BBFAD0814}" destId="{7E6C6E90-6726-4CBA-B241-2A434B5175B9}" srcOrd="0" destOrd="0" presId="urn:microsoft.com/office/officeart/2005/8/layout/list1"/>
    <dgm:cxn modelId="{FDA89BB1-B87A-408F-91E2-D921ED6DDF4C}" type="presOf" srcId="{58663F19-AEA3-4687-881C-125EA351FB80}" destId="{982EFACC-0705-4E09-B91C-BC5DE61E89D6}" srcOrd="0" destOrd="0" presId="urn:microsoft.com/office/officeart/2005/8/layout/list1"/>
    <dgm:cxn modelId="{F94D3767-70C6-4774-9ABD-81CD1C1E420B}" type="presOf" srcId="{D21C1E6E-6193-44EE-9D8A-2D0382B52764}" destId="{6446CB22-947A-48A9-9C61-FD0BB56F6548}" srcOrd="0" destOrd="0" presId="urn:microsoft.com/office/officeart/2005/8/layout/list1"/>
    <dgm:cxn modelId="{3BD825C1-8D0F-44BE-9835-BFE99270549D}" srcId="{55485859-B32D-495A-9457-A30BBFAD0814}" destId="{D21C1E6E-6193-44EE-9D8A-2D0382B52764}" srcOrd="2" destOrd="0" parTransId="{68A23519-6F44-4440-B229-EB55A0608287}" sibTransId="{6DCEC6F0-4D89-4168-8E42-029B2198151F}"/>
    <dgm:cxn modelId="{31BD9E79-CEA3-4AE5-A83C-601AC5005CE6}" srcId="{55485859-B32D-495A-9457-A30BBFAD0814}" destId="{58663F19-AEA3-4687-881C-125EA351FB80}" srcOrd="0" destOrd="0" parTransId="{52946100-8275-4B45-BD61-6E4ABB657F86}" sibTransId="{51DE7CAC-AF6B-41BA-974F-781B090930EC}"/>
    <dgm:cxn modelId="{3576F493-83C4-4FC3-BC92-F6E110C8C3DB}" type="presParOf" srcId="{7E6C6E90-6726-4CBA-B241-2A434B5175B9}" destId="{A4C643ED-1346-43C5-BEBE-2427BEC893CB}" srcOrd="0" destOrd="0" presId="urn:microsoft.com/office/officeart/2005/8/layout/list1"/>
    <dgm:cxn modelId="{03D78F30-0F09-457A-808D-1743FB99C744}" type="presParOf" srcId="{A4C643ED-1346-43C5-BEBE-2427BEC893CB}" destId="{982EFACC-0705-4E09-B91C-BC5DE61E89D6}" srcOrd="0" destOrd="0" presId="urn:microsoft.com/office/officeart/2005/8/layout/list1"/>
    <dgm:cxn modelId="{CD27E61C-8BDD-423C-A03B-71637D7FEF46}" type="presParOf" srcId="{A4C643ED-1346-43C5-BEBE-2427BEC893CB}" destId="{3C977C83-9197-48AB-97AF-453C19701950}" srcOrd="1" destOrd="0" presId="urn:microsoft.com/office/officeart/2005/8/layout/list1"/>
    <dgm:cxn modelId="{9E7EE766-CD92-4481-9DB4-A5EFFEF96F98}" type="presParOf" srcId="{7E6C6E90-6726-4CBA-B241-2A434B5175B9}" destId="{A028089A-D10D-446D-9E7B-3C9B4AEF93B3}" srcOrd="1" destOrd="0" presId="urn:microsoft.com/office/officeart/2005/8/layout/list1"/>
    <dgm:cxn modelId="{5EF62D99-8C75-4EDD-9673-757988BBB23C}" type="presParOf" srcId="{7E6C6E90-6726-4CBA-B241-2A434B5175B9}" destId="{2EFA2304-48A3-4137-A58B-8831B6DCA7DC}" srcOrd="2" destOrd="0" presId="urn:microsoft.com/office/officeart/2005/8/layout/list1"/>
    <dgm:cxn modelId="{EFFB2CE5-ADB9-4007-8E5B-8AC73BD646F8}" type="presParOf" srcId="{7E6C6E90-6726-4CBA-B241-2A434B5175B9}" destId="{A02BF64E-C305-4301-B49D-1C28CCA30A97}" srcOrd="3" destOrd="0" presId="urn:microsoft.com/office/officeart/2005/8/layout/list1"/>
    <dgm:cxn modelId="{5DD9A06B-29C1-468A-A1D8-494D59BA1748}" type="presParOf" srcId="{7E6C6E90-6726-4CBA-B241-2A434B5175B9}" destId="{C76A851A-5FC4-416D-8FE4-9238A759ED23}" srcOrd="4" destOrd="0" presId="urn:microsoft.com/office/officeart/2005/8/layout/list1"/>
    <dgm:cxn modelId="{2C0399F3-257F-4496-A86A-112294526577}" type="presParOf" srcId="{C76A851A-5FC4-416D-8FE4-9238A759ED23}" destId="{EFD2B1F4-2098-4560-89E1-487075DC2C2A}" srcOrd="0" destOrd="0" presId="urn:microsoft.com/office/officeart/2005/8/layout/list1"/>
    <dgm:cxn modelId="{3109FF68-2383-47DF-B858-E02F85A28B0F}" type="presParOf" srcId="{C76A851A-5FC4-416D-8FE4-9238A759ED23}" destId="{915FDACD-5CB2-4B1D-83CE-BC286EBAC1C0}" srcOrd="1" destOrd="0" presId="urn:microsoft.com/office/officeart/2005/8/layout/list1"/>
    <dgm:cxn modelId="{E7DDF70F-CC39-44FB-8E77-CF84F8F68593}" type="presParOf" srcId="{7E6C6E90-6726-4CBA-B241-2A434B5175B9}" destId="{EE792285-AC6D-4D46-B293-1DC088D3DBC4}" srcOrd="5" destOrd="0" presId="urn:microsoft.com/office/officeart/2005/8/layout/list1"/>
    <dgm:cxn modelId="{EFA67E27-64E6-4E09-9F62-28AEF5ECA26B}" type="presParOf" srcId="{7E6C6E90-6726-4CBA-B241-2A434B5175B9}" destId="{DCE949DC-0313-4237-8D8B-AEDC317F0767}" srcOrd="6" destOrd="0" presId="urn:microsoft.com/office/officeart/2005/8/layout/list1"/>
    <dgm:cxn modelId="{491F24A5-37B7-4187-BA0E-1436CE48DAB5}" type="presParOf" srcId="{7E6C6E90-6726-4CBA-B241-2A434B5175B9}" destId="{C4837849-EBD7-4C5D-B485-116BEA821B5F}" srcOrd="7" destOrd="0" presId="urn:microsoft.com/office/officeart/2005/8/layout/list1"/>
    <dgm:cxn modelId="{980FB854-35B0-42C4-A0E3-EF33C630C047}" type="presParOf" srcId="{7E6C6E90-6726-4CBA-B241-2A434B5175B9}" destId="{6F824F8E-E4C0-4C82-A81B-BADCEEFE05E1}" srcOrd="8" destOrd="0" presId="urn:microsoft.com/office/officeart/2005/8/layout/list1"/>
    <dgm:cxn modelId="{90FCDE74-AF32-4E2A-85B2-E5236FA8A803}" type="presParOf" srcId="{6F824F8E-E4C0-4C82-A81B-BADCEEFE05E1}" destId="{6446CB22-947A-48A9-9C61-FD0BB56F6548}" srcOrd="0" destOrd="0" presId="urn:microsoft.com/office/officeart/2005/8/layout/list1"/>
    <dgm:cxn modelId="{4820E0E5-15D0-42B4-8496-95024CD2AB96}" type="presParOf" srcId="{6F824F8E-E4C0-4C82-A81B-BADCEEFE05E1}" destId="{32EE4B82-1DFE-4768-81D1-949C01CDBA23}" srcOrd="1" destOrd="0" presId="urn:microsoft.com/office/officeart/2005/8/layout/list1"/>
    <dgm:cxn modelId="{2FE51963-D030-46D9-8A27-62B66EAA87E6}" type="presParOf" srcId="{7E6C6E90-6726-4CBA-B241-2A434B5175B9}" destId="{A4B2A533-79A3-416C-97E5-F1BDAB116D95}" srcOrd="9" destOrd="0" presId="urn:microsoft.com/office/officeart/2005/8/layout/list1"/>
    <dgm:cxn modelId="{EF6F834E-D7F1-4A02-B318-22D3699E53E4}" type="presParOf" srcId="{7E6C6E90-6726-4CBA-B241-2A434B5175B9}" destId="{2610E0BD-4FC8-4C1F-B8C9-11D0B949BE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85859-B32D-495A-9457-A30BBFAD08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63F19-AEA3-4687-881C-125EA351FB80}">
      <dgm:prSet phldrT="[Text]" custT="1"/>
      <dgm:spPr/>
      <dgm:t>
        <a:bodyPr/>
        <a:lstStyle/>
        <a:p>
          <a:r>
            <a:rPr lang="en-US" sz="3300" dirty="0"/>
            <a:t>Deformable Part Models (DPM)</a:t>
          </a:r>
        </a:p>
      </dgm:t>
    </dgm:pt>
    <dgm:pt modelId="{52946100-8275-4B45-BD61-6E4ABB657F86}" type="parTrans" cxnId="{31BD9E79-CEA3-4AE5-A83C-601AC5005CE6}">
      <dgm:prSet/>
      <dgm:spPr/>
      <dgm:t>
        <a:bodyPr/>
        <a:lstStyle/>
        <a:p>
          <a:endParaRPr lang="en-US"/>
        </a:p>
      </dgm:t>
    </dgm:pt>
    <dgm:pt modelId="{51DE7CAC-AF6B-41BA-974F-781B090930EC}" type="sibTrans" cxnId="{31BD9E79-CEA3-4AE5-A83C-601AC5005CE6}">
      <dgm:prSet/>
      <dgm:spPr/>
      <dgm:t>
        <a:bodyPr/>
        <a:lstStyle/>
        <a:p>
          <a:endParaRPr lang="en-US"/>
        </a:p>
      </dgm:t>
    </dgm:pt>
    <dgm:pt modelId="{7E6C6E90-6726-4CBA-B241-2A434B5175B9}" type="pres">
      <dgm:prSet presAssocID="{55485859-B32D-495A-9457-A30BBFAD08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643ED-1346-43C5-BEBE-2427BEC893CB}" type="pres">
      <dgm:prSet presAssocID="{58663F19-AEA3-4687-881C-125EA351FB80}" presName="parentLin" presStyleCnt="0"/>
      <dgm:spPr/>
    </dgm:pt>
    <dgm:pt modelId="{982EFACC-0705-4E09-B91C-BC5DE61E89D6}" type="pres">
      <dgm:prSet presAssocID="{58663F19-AEA3-4687-881C-125EA351FB8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C977C83-9197-48AB-97AF-453C19701950}" type="pres">
      <dgm:prSet presAssocID="{58663F19-AEA3-4687-881C-125EA351FB80}" presName="parentText" presStyleLbl="node1" presStyleIdx="0" presStyleCnt="1" custScaleX="99673" custScaleY="50083" custLinFactNeighborX="-1526" custLinFactNeighborY="-7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089A-D10D-446D-9E7B-3C9B4AEF93B3}" type="pres">
      <dgm:prSet presAssocID="{58663F19-AEA3-4687-881C-125EA351FB80}" presName="negativeSpace" presStyleCnt="0"/>
      <dgm:spPr/>
    </dgm:pt>
    <dgm:pt modelId="{2EFA2304-48A3-4137-A58B-8831B6DCA7DC}" type="pres">
      <dgm:prSet presAssocID="{58663F19-AEA3-4687-881C-125EA351FB80}" presName="childText" presStyleLbl="conFgAcc1" presStyleIdx="0" presStyleCnt="1" custScaleY="306573" custLinFactNeighborX="-25" custLinFactNeighborY="33173">
        <dgm:presLayoutVars>
          <dgm:bulletEnabled val="1"/>
        </dgm:presLayoutVars>
      </dgm:prSet>
      <dgm:spPr/>
    </dgm:pt>
  </dgm:ptLst>
  <dgm:cxnLst>
    <dgm:cxn modelId="{FDA89BB1-B87A-408F-91E2-D921ED6DDF4C}" type="presOf" srcId="{58663F19-AEA3-4687-881C-125EA351FB80}" destId="{982EFACC-0705-4E09-B91C-BC5DE61E89D6}" srcOrd="0" destOrd="0" presId="urn:microsoft.com/office/officeart/2005/8/layout/list1"/>
    <dgm:cxn modelId="{49ECA23F-5338-4A2D-B16D-D785EA0530ED}" type="presOf" srcId="{55485859-B32D-495A-9457-A30BBFAD0814}" destId="{7E6C6E90-6726-4CBA-B241-2A434B5175B9}" srcOrd="0" destOrd="0" presId="urn:microsoft.com/office/officeart/2005/8/layout/list1"/>
    <dgm:cxn modelId="{E98CCEB2-F16C-45B8-9329-475BD4D3410A}" type="presOf" srcId="{58663F19-AEA3-4687-881C-125EA351FB80}" destId="{3C977C83-9197-48AB-97AF-453C19701950}" srcOrd="1" destOrd="0" presId="urn:microsoft.com/office/officeart/2005/8/layout/list1"/>
    <dgm:cxn modelId="{31BD9E79-CEA3-4AE5-A83C-601AC5005CE6}" srcId="{55485859-B32D-495A-9457-A30BBFAD0814}" destId="{58663F19-AEA3-4687-881C-125EA351FB80}" srcOrd="0" destOrd="0" parTransId="{52946100-8275-4B45-BD61-6E4ABB657F86}" sibTransId="{51DE7CAC-AF6B-41BA-974F-781B090930EC}"/>
    <dgm:cxn modelId="{3576F493-83C4-4FC3-BC92-F6E110C8C3DB}" type="presParOf" srcId="{7E6C6E90-6726-4CBA-B241-2A434B5175B9}" destId="{A4C643ED-1346-43C5-BEBE-2427BEC893CB}" srcOrd="0" destOrd="0" presId="urn:microsoft.com/office/officeart/2005/8/layout/list1"/>
    <dgm:cxn modelId="{03D78F30-0F09-457A-808D-1743FB99C744}" type="presParOf" srcId="{A4C643ED-1346-43C5-BEBE-2427BEC893CB}" destId="{982EFACC-0705-4E09-B91C-BC5DE61E89D6}" srcOrd="0" destOrd="0" presId="urn:microsoft.com/office/officeart/2005/8/layout/list1"/>
    <dgm:cxn modelId="{CD27E61C-8BDD-423C-A03B-71637D7FEF46}" type="presParOf" srcId="{A4C643ED-1346-43C5-BEBE-2427BEC893CB}" destId="{3C977C83-9197-48AB-97AF-453C19701950}" srcOrd="1" destOrd="0" presId="urn:microsoft.com/office/officeart/2005/8/layout/list1"/>
    <dgm:cxn modelId="{9E7EE766-CD92-4481-9DB4-A5EFFEF96F98}" type="presParOf" srcId="{7E6C6E90-6726-4CBA-B241-2A434B5175B9}" destId="{A028089A-D10D-446D-9E7B-3C9B4AEF93B3}" srcOrd="1" destOrd="0" presId="urn:microsoft.com/office/officeart/2005/8/layout/list1"/>
    <dgm:cxn modelId="{5EF62D99-8C75-4EDD-9673-757988BBB23C}" type="presParOf" srcId="{7E6C6E90-6726-4CBA-B241-2A434B5175B9}" destId="{2EFA2304-48A3-4137-A58B-8831B6DCA7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85859-B32D-495A-9457-A30BBFAD08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63F19-AEA3-4687-881C-125EA351FB80}">
      <dgm:prSet phldrT="[Text]" custT="1"/>
      <dgm:spPr/>
      <dgm:t>
        <a:bodyPr/>
        <a:lstStyle/>
        <a:p>
          <a:r>
            <a:rPr lang="en-US" sz="3300" dirty="0"/>
            <a:t>Deformable Part Models (DPM)</a:t>
          </a:r>
        </a:p>
      </dgm:t>
    </dgm:pt>
    <dgm:pt modelId="{52946100-8275-4B45-BD61-6E4ABB657F86}" type="parTrans" cxnId="{31BD9E79-CEA3-4AE5-A83C-601AC5005CE6}">
      <dgm:prSet/>
      <dgm:spPr/>
      <dgm:t>
        <a:bodyPr/>
        <a:lstStyle/>
        <a:p>
          <a:endParaRPr lang="en-US"/>
        </a:p>
      </dgm:t>
    </dgm:pt>
    <dgm:pt modelId="{51DE7CAC-AF6B-41BA-974F-781B090930EC}" type="sibTrans" cxnId="{31BD9E79-CEA3-4AE5-A83C-601AC5005CE6}">
      <dgm:prSet/>
      <dgm:spPr/>
      <dgm:t>
        <a:bodyPr/>
        <a:lstStyle/>
        <a:p>
          <a:endParaRPr lang="en-US"/>
        </a:p>
      </dgm:t>
    </dgm:pt>
    <dgm:pt modelId="{7E6C6E90-6726-4CBA-B241-2A434B5175B9}" type="pres">
      <dgm:prSet presAssocID="{55485859-B32D-495A-9457-A30BBFAD08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643ED-1346-43C5-BEBE-2427BEC893CB}" type="pres">
      <dgm:prSet presAssocID="{58663F19-AEA3-4687-881C-125EA351FB80}" presName="parentLin" presStyleCnt="0"/>
      <dgm:spPr/>
    </dgm:pt>
    <dgm:pt modelId="{982EFACC-0705-4E09-B91C-BC5DE61E89D6}" type="pres">
      <dgm:prSet presAssocID="{58663F19-AEA3-4687-881C-125EA351FB8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C977C83-9197-48AB-97AF-453C19701950}" type="pres">
      <dgm:prSet presAssocID="{58663F19-AEA3-4687-881C-125EA351FB80}" presName="parentText" presStyleLbl="node1" presStyleIdx="0" presStyleCnt="1" custScaleX="99673" custScaleY="50083" custLinFactNeighborX="-1526" custLinFactNeighborY="-7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089A-D10D-446D-9E7B-3C9B4AEF93B3}" type="pres">
      <dgm:prSet presAssocID="{58663F19-AEA3-4687-881C-125EA351FB80}" presName="negativeSpace" presStyleCnt="0"/>
      <dgm:spPr/>
    </dgm:pt>
    <dgm:pt modelId="{2EFA2304-48A3-4137-A58B-8831B6DCA7DC}" type="pres">
      <dgm:prSet presAssocID="{58663F19-AEA3-4687-881C-125EA351FB80}" presName="childText" presStyleLbl="conFgAcc1" presStyleIdx="0" presStyleCnt="1" custScaleY="306573" custLinFactNeighborX="-1053" custLinFactNeighborY="30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A89BB1-B87A-408F-91E2-D921ED6DDF4C}" type="presOf" srcId="{58663F19-AEA3-4687-881C-125EA351FB80}" destId="{982EFACC-0705-4E09-B91C-BC5DE61E89D6}" srcOrd="0" destOrd="0" presId="urn:microsoft.com/office/officeart/2005/8/layout/list1"/>
    <dgm:cxn modelId="{49ECA23F-5338-4A2D-B16D-D785EA0530ED}" type="presOf" srcId="{55485859-B32D-495A-9457-A30BBFAD0814}" destId="{7E6C6E90-6726-4CBA-B241-2A434B5175B9}" srcOrd="0" destOrd="0" presId="urn:microsoft.com/office/officeart/2005/8/layout/list1"/>
    <dgm:cxn modelId="{E98CCEB2-F16C-45B8-9329-475BD4D3410A}" type="presOf" srcId="{58663F19-AEA3-4687-881C-125EA351FB80}" destId="{3C977C83-9197-48AB-97AF-453C19701950}" srcOrd="1" destOrd="0" presId="urn:microsoft.com/office/officeart/2005/8/layout/list1"/>
    <dgm:cxn modelId="{31BD9E79-CEA3-4AE5-A83C-601AC5005CE6}" srcId="{55485859-B32D-495A-9457-A30BBFAD0814}" destId="{58663F19-AEA3-4687-881C-125EA351FB80}" srcOrd="0" destOrd="0" parTransId="{52946100-8275-4B45-BD61-6E4ABB657F86}" sibTransId="{51DE7CAC-AF6B-41BA-974F-781B090930EC}"/>
    <dgm:cxn modelId="{3576F493-83C4-4FC3-BC92-F6E110C8C3DB}" type="presParOf" srcId="{7E6C6E90-6726-4CBA-B241-2A434B5175B9}" destId="{A4C643ED-1346-43C5-BEBE-2427BEC893CB}" srcOrd="0" destOrd="0" presId="urn:microsoft.com/office/officeart/2005/8/layout/list1"/>
    <dgm:cxn modelId="{03D78F30-0F09-457A-808D-1743FB99C744}" type="presParOf" srcId="{A4C643ED-1346-43C5-BEBE-2427BEC893CB}" destId="{982EFACC-0705-4E09-B91C-BC5DE61E89D6}" srcOrd="0" destOrd="0" presId="urn:microsoft.com/office/officeart/2005/8/layout/list1"/>
    <dgm:cxn modelId="{CD27E61C-8BDD-423C-A03B-71637D7FEF46}" type="presParOf" srcId="{A4C643ED-1346-43C5-BEBE-2427BEC893CB}" destId="{3C977C83-9197-48AB-97AF-453C19701950}" srcOrd="1" destOrd="0" presId="urn:microsoft.com/office/officeart/2005/8/layout/list1"/>
    <dgm:cxn modelId="{9E7EE766-CD92-4481-9DB4-A5EFFEF96F98}" type="presParOf" srcId="{7E6C6E90-6726-4CBA-B241-2A434B5175B9}" destId="{A028089A-D10D-446D-9E7B-3C9B4AEF93B3}" srcOrd="1" destOrd="0" presId="urn:microsoft.com/office/officeart/2005/8/layout/list1"/>
    <dgm:cxn modelId="{5EF62D99-8C75-4EDD-9673-757988BBB23C}" type="presParOf" srcId="{7E6C6E90-6726-4CBA-B241-2A434B5175B9}" destId="{2EFA2304-48A3-4137-A58B-8831B6DCA7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85859-B32D-495A-9457-A30BBFAD08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63F19-AEA3-4687-881C-125EA351FB80}">
      <dgm:prSet phldrT="[Text]" custT="1"/>
      <dgm:spPr/>
      <dgm:t>
        <a:bodyPr/>
        <a:lstStyle/>
        <a:p>
          <a:r>
            <a:rPr lang="en-US" sz="3300" dirty="0"/>
            <a:t>Deformable Part Models (DPM)</a:t>
          </a:r>
        </a:p>
      </dgm:t>
    </dgm:pt>
    <dgm:pt modelId="{52946100-8275-4B45-BD61-6E4ABB657F86}" type="parTrans" cxnId="{31BD9E79-CEA3-4AE5-A83C-601AC5005CE6}">
      <dgm:prSet/>
      <dgm:spPr/>
      <dgm:t>
        <a:bodyPr/>
        <a:lstStyle/>
        <a:p>
          <a:endParaRPr lang="en-US"/>
        </a:p>
      </dgm:t>
    </dgm:pt>
    <dgm:pt modelId="{51DE7CAC-AF6B-41BA-974F-781B090930EC}" type="sibTrans" cxnId="{31BD9E79-CEA3-4AE5-A83C-601AC5005CE6}">
      <dgm:prSet/>
      <dgm:spPr/>
      <dgm:t>
        <a:bodyPr/>
        <a:lstStyle/>
        <a:p>
          <a:endParaRPr lang="en-US"/>
        </a:p>
      </dgm:t>
    </dgm:pt>
    <dgm:pt modelId="{7E6C6E90-6726-4CBA-B241-2A434B5175B9}" type="pres">
      <dgm:prSet presAssocID="{55485859-B32D-495A-9457-A30BBFAD08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643ED-1346-43C5-BEBE-2427BEC893CB}" type="pres">
      <dgm:prSet presAssocID="{58663F19-AEA3-4687-881C-125EA351FB80}" presName="parentLin" presStyleCnt="0"/>
      <dgm:spPr/>
    </dgm:pt>
    <dgm:pt modelId="{982EFACC-0705-4E09-B91C-BC5DE61E89D6}" type="pres">
      <dgm:prSet presAssocID="{58663F19-AEA3-4687-881C-125EA351FB8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C977C83-9197-48AB-97AF-453C19701950}" type="pres">
      <dgm:prSet presAssocID="{58663F19-AEA3-4687-881C-125EA351FB80}" presName="parentText" presStyleLbl="node1" presStyleIdx="0" presStyleCnt="1" custScaleX="99673" custScaleY="50083" custLinFactNeighborX="-1526" custLinFactNeighborY="-7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089A-D10D-446D-9E7B-3C9B4AEF93B3}" type="pres">
      <dgm:prSet presAssocID="{58663F19-AEA3-4687-881C-125EA351FB80}" presName="negativeSpace" presStyleCnt="0"/>
      <dgm:spPr/>
    </dgm:pt>
    <dgm:pt modelId="{2EFA2304-48A3-4137-A58B-8831B6DCA7DC}" type="pres">
      <dgm:prSet presAssocID="{58663F19-AEA3-4687-881C-125EA351FB80}" presName="childText" presStyleLbl="conFgAcc1" presStyleIdx="0" presStyleCnt="1" custScaleY="306573" custLinFactNeighborX="-485" custLinFactNeighborY="13143">
        <dgm:presLayoutVars>
          <dgm:bulletEnabled val="1"/>
        </dgm:presLayoutVars>
      </dgm:prSet>
      <dgm:spPr/>
    </dgm:pt>
  </dgm:ptLst>
  <dgm:cxnLst>
    <dgm:cxn modelId="{FDA89BB1-B87A-408F-91E2-D921ED6DDF4C}" type="presOf" srcId="{58663F19-AEA3-4687-881C-125EA351FB80}" destId="{982EFACC-0705-4E09-B91C-BC5DE61E89D6}" srcOrd="0" destOrd="0" presId="urn:microsoft.com/office/officeart/2005/8/layout/list1"/>
    <dgm:cxn modelId="{49ECA23F-5338-4A2D-B16D-D785EA0530ED}" type="presOf" srcId="{55485859-B32D-495A-9457-A30BBFAD0814}" destId="{7E6C6E90-6726-4CBA-B241-2A434B5175B9}" srcOrd="0" destOrd="0" presId="urn:microsoft.com/office/officeart/2005/8/layout/list1"/>
    <dgm:cxn modelId="{E98CCEB2-F16C-45B8-9329-475BD4D3410A}" type="presOf" srcId="{58663F19-AEA3-4687-881C-125EA351FB80}" destId="{3C977C83-9197-48AB-97AF-453C19701950}" srcOrd="1" destOrd="0" presId="urn:microsoft.com/office/officeart/2005/8/layout/list1"/>
    <dgm:cxn modelId="{31BD9E79-CEA3-4AE5-A83C-601AC5005CE6}" srcId="{55485859-B32D-495A-9457-A30BBFAD0814}" destId="{58663F19-AEA3-4687-881C-125EA351FB80}" srcOrd="0" destOrd="0" parTransId="{52946100-8275-4B45-BD61-6E4ABB657F86}" sibTransId="{51DE7CAC-AF6B-41BA-974F-781B090930EC}"/>
    <dgm:cxn modelId="{3576F493-83C4-4FC3-BC92-F6E110C8C3DB}" type="presParOf" srcId="{7E6C6E90-6726-4CBA-B241-2A434B5175B9}" destId="{A4C643ED-1346-43C5-BEBE-2427BEC893CB}" srcOrd="0" destOrd="0" presId="urn:microsoft.com/office/officeart/2005/8/layout/list1"/>
    <dgm:cxn modelId="{03D78F30-0F09-457A-808D-1743FB99C744}" type="presParOf" srcId="{A4C643ED-1346-43C5-BEBE-2427BEC893CB}" destId="{982EFACC-0705-4E09-B91C-BC5DE61E89D6}" srcOrd="0" destOrd="0" presId="urn:microsoft.com/office/officeart/2005/8/layout/list1"/>
    <dgm:cxn modelId="{CD27E61C-8BDD-423C-A03B-71637D7FEF46}" type="presParOf" srcId="{A4C643ED-1346-43C5-BEBE-2427BEC893CB}" destId="{3C977C83-9197-48AB-97AF-453C19701950}" srcOrd="1" destOrd="0" presId="urn:microsoft.com/office/officeart/2005/8/layout/list1"/>
    <dgm:cxn modelId="{9E7EE766-CD92-4481-9DB4-A5EFFEF96F98}" type="presParOf" srcId="{7E6C6E90-6726-4CBA-B241-2A434B5175B9}" destId="{A028089A-D10D-446D-9E7B-3C9B4AEF93B3}" srcOrd="1" destOrd="0" presId="urn:microsoft.com/office/officeart/2005/8/layout/list1"/>
    <dgm:cxn modelId="{5EF62D99-8C75-4EDD-9673-757988BBB23C}" type="presParOf" srcId="{7E6C6E90-6726-4CBA-B241-2A434B5175B9}" destId="{2EFA2304-48A3-4137-A58B-8831B6DCA7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85859-B32D-495A-9457-A30BBFAD08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63F19-AEA3-4687-881C-125EA351FB80}">
      <dgm:prSet phldrT="[Text]" custT="1"/>
      <dgm:spPr/>
      <dgm:t>
        <a:bodyPr/>
        <a:lstStyle/>
        <a:p>
          <a:r>
            <a:rPr lang="en-US" sz="3300" dirty="0"/>
            <a:t>Deformable Part Models (DPM)</a:t>
          </a:r>
        </a:p>
      </dgm:t>
    </dgm:pt>
    <dgm:pt modelId="{52946100-8275-4B45-BD61-6E4ABB657F86}" type="parTrans" cxnId="{31BD9E79-CEA3-4AE5-A83C-601AC5005CE6}">
      <dgm:prSet/>
      <dgm:spPr/>
      <dgm:t>
        <a:bodyPr/>
        <a:lstStyle/>
        <a:p>
          <a:endParaRPr lang="en-US"/>
        </a:p>
      </dgm:t>
    </dgm:pt>
    <dgm:pt modelId="{51DE7CAC-AF6B-41BA-974F-781B090930EC}" type="sibTrans" cxnId="{31BD9E79-CEA3-4AE5-A83C-601AC5005CE6}">
      <dgm:prSet/>
      <dgm:spPr/>
      <dgm:t>
        <a:bodyPr/>
        <a:lstStyle/>
        <a:p>
          <a:endParaRPr lang="en-US"/>
        </a:p>
      </dgm:t>
    </dgm:pt>
    <dgm:pt modelId="{7E6C6E90-6726-4CBA-B241-2A434B5175B9}" type="pres">
      <dgm:prSet presAssocID="{55485859-B32D-495A-9457-A30BBFAD08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643ED-1346-43C5-BEBE-2427BEC893CB}" type="pres">
      <dgm:prSet presAssocID="{58663F19-AEA3-4687-881C-125EA351FB80}" presName="parentLin" presStyleCnt="0"/>
      <dgm:spPr/>
    </dgm:pt>
    <dgm:pt modelId="{982EFACC-0705-4E09-B91C-BC5DE61E89D6}" type="pres">
      <dgm:prSet presAssocID="{58663F19-AEA3-4687-881C-125EA351FB8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C977C83-9197-48AB-97AF-453C19701950}" type="pres">
      <dgm:prSet presAssocID="{58663F19-AEA3-4687-881C-125EA351FB80}" presName="parentText" presStyleLbl="node1" presStyleIdx="0" presStyleCnt="1" custScaleX="99673" custScaleY="50083" custLinFactNeighborX="-1526" custLinFactNeighborY="-7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089A-D10D-446D-9E7B-3C9B4AEF93B3}" type="pres">
      <dgm:prSet presAssocID="{58663F19-AEA3-4687-881C-125EA351FB80}" presName="negativeSpace" presStyleCnt="0"/>
      <dgm:spPr/>
    </dgm:pt>
    <dgm:pt modelId="{2EFA2304-48A3-4137-A58B-8831B6DCA7DC}" type="pres">
      <dgm:prSet presAssocID="{58663F19-AEA3-4687-881C-125EA351FB80}" presName="childText" presStyleLbl="conFgAcc1" presStyleIdx="0" presStyleCnt="1" custScaleY="306573" custLinFactNeighborX="-485" custLinFactNeighborY="13143">
        <dgm:presLayoutVars>
          <dgm:bulletEnabled val="1"/>
        </dgm:presLayoutVars>
      </dgm:prSet>
      <dgm:spPr/>
    </dgm:pt>
  </dgm:ptLst>
  <dgm:cxnLst>
    <dgm:cxn modelId="{5C0A2E71-B582-4E42-82DF-46B67A4AE034}" type="presOf" srcId="{58663F19-AEA3-4687-881C-125EA351FB80}" destId="{982EFACC-0705-4E09-B91C-BC5DE61E89D6}" srcOrd="0" destOrd="0" presId="urn:microsoft.com/office/officeart/2005/8/layout/list1"/>
    <dgm:cxn modelId="{31BD9E79-CEA3-4AE5-A83C-601AC5005CE6}" srcId="{55485859-B32D-495A-9457-A30BBFAD0814}" destId="{58663F19-AEA3-4687-881C-125EA351FB80}" srcOrd="0" destOrd="0" parTransId="{52946100-8275-4B45-BD61-6E4ABB657F86}" sibTransId="{51DE7CAC-AF6B-41BA-974F-781B090930EC}"/>
    <dgm:cxn modelId="{CDCB8985-C285-402B-BD85-560D9E32224D}" type="presOf" srcId="{55485859-B32D-495A-9457-A30BBFAD0814}" destId="{7E6C6E90-6726-4CBA-B241-2A434B5175B9}" srcOrd="0" destOrd="0" presId="urn:microsoft.com/office/officeart/2005/8/layout/list1"/>
    <dgm:cxn modelId="{6A4601E1-4CAD-41C7-AD0A-295D29329649}" type="presOf" srcId="{58663F19-AEA3-4687-881C-125EA351FB80}" destId="{3C977C83-9197-48AB-97AF-453C19701950}" srcOrd="1" destOrd="0" presId="urn:microsoft.com/office/officeart/2005/8/layout/list1"/>
    <dgm:cxn modelId="{C6500D05-BF51-45AD-86F2-E6A4259960E8}" type="presParOf" srcId="{7E6C6E90-6726-4CBA-B241-2A434B5175B9}" destId="{A4C643ED-1346-43C5-BEBE-2427BEC893CB}" srcOrd="0" destOrd="0" presId="urn:microsoft.com/office/officeart/2005/8/layout/list1"/>
    <dgm:cxn modelId="{2AB3F5D1-6833-42EC-8E97-2DF3961E2E76}" type="presParOf" srcId="{A4C643ED-1346-43C5-BEBE-2427BEC893CB}" destId="{982EFACC-0705-4E09-B91C-BC5DE61E89D6}" srcOrd="0" destOrd="0" presId="urn:microsoft.com/office/officeart/2005/8/layout/list1"/>
    <dgm:cxn modelId="{69FFA861-668C-422D-A678-10E8B5380AAF}" type="presParOf" srcId="{A4C643ED-1346-43C5-BEBE-2427BEC893CB}" destId="{3C977C83-9197-48AB-97AF-453C19701950}" srcOrd="1" destOrd="0" presId="urn:microsoft.com/office/officeart/2005/8/layout/list1"/>
    <dgm:cxn modelId="{9DEC5CB3-2C93-4C03-B765-D34AF50953DB}" type="presParOf" srcId="{7E6C6E90-6726-4CBA-B241-2A434B5175B9}" destId="{A028089A-D10D-446D-9E7B-3C9B4AEF93B3}" srcOrd="1" destOrd="0" presId="urn:microsoft.com/office/officeart/2005/8/layout/list1"/>
    <dgm:cxn modelId="{3E044875-9ED7-4643-8AFB-9BA7E57DFA8D}" type="presParOf" srcId="{7E6C6E90-6726-4CBA-B241-2A434B5175B9}" destId="{2EFA2304-48A3-4137-A58B-8831B6DCA7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485859-B32D-495A-9457-A30BBFAD08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63F19-AEA3-4687-881C-125EA351FB80}">
      <dgm:prSet phldrT="[Text]" custT="1"/>
      <dgm:spPr/>
      <dgm:t>
        <a:bodyPr/>
        <a:lstStyle/>
        <a:p>
          <a:r>
            <a:rPr lang="en-US" sz="3300" dirty="0"/>
            <a:t>Matching</a:t>
          </a:r>
        </a:p>
      </dgm:t>
    </dgm:pt>
    <dgm:pt modelId="{52946100-8275-4B45-BD61-6E4ABB657F86}" type="parTrans" cxnId="{31BD9E79-CEA3-4AE5-A83C-601AC5005CE6}">
      <dgm:prSet/>
      <dgm:spPr/>
      <dgm:t>
        <a:bodyPr/>
        <a:lstStyle/>
        <a:p>
          <a:endParaRPr lang="en-US"/>
        </a:p>
      </dgm:t>
    </dgm:pt>
    <dgm:pt modelId="{51DE7CAC-AF6B-41BA-974F-781B090930EC}" type="sibTrans" cxnId="{31BD9E79-CEA3-4AE5-A83C-601AC5005CE6}">
      <dgm:prSet/>
      <dgm:spPr/>
      <dgm:t>
        <a:bodyPr/>
        <a:lstStyle/>
        <a:p>
          <a:endParaRPr lang="en-US"/>
        </a:p>
      </dgm:t>
    </dgm:pt>
    <dgm:pt modelId="{7E6C6E90-6726-4CBA-B241-2A434B5175B9}" type="pres">
      <dgm:prSet presAssocID="{55485859-B32D-495A-9457-A30BBFAD08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643ED-1346-43C5-BEBE-2427BEC893CB}" type="pres">
      <dgm:prSet presAssocID="{58663F19-AEA3-4687-881C-125EA351FB80}" presName="parentLin" presStyleCnt="0"/>
      <dgm:spPr/>
    </dgm:pt>
    <dgm:pt modelId="{982EFACC-0705-4E09-B91C-BC5DE61E89D6}" type="pres">
      <dgm:prSet presAssocID="{58663F19-AEA3-4687-881C-125EA351FB8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C977C83-9197-48AB-97AF-453C19701950}" type="pres">
      <dgm:prSet presAssocID="{58663F19-AEA3-4687-881C-125EA351FB80}" presName="parentText" presStyleLbl="node1" presStyleIdx="0" presStyleCnt="1" custScaleX="99673" custScaleY="50083" custLinFactNeighborX="-1526" custLinFactNeighborY="-7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089A-D10D-446D-9E7B-3C9B4AEF93B3}" type="pres">
      <dgm:prSet presAssocID="{58663F19-AEA3-4687-881C-125EA351FB80}" presName="negativeSpace" presStyleCnt="0"/>
      <dgm:spPr/>
    </dgm:pt>
    <dgm:pt modelId="{2EFA2304-48A3-4137-A58B-8831B6DCA7DC}" type="pres">
      <dgm:prSet presAssocID="{58663F19-AEA3-4687-881C-125EA351FB80}" presName="childText" presStyleLbl="conFgAcc1" presStyleIdx="0" presStyleCnt="1" custScaleY="306573" custLinFactNeighborX="-85" custLinFactNeighborY="40538">
        <dgm:presLayoutVars>
          <dgm:bulletEnabled val="1"/>
        </dgm:presLayoutVars>
      </dgm:prSet>
      <dgm:spPr/>
    </dgm:pt>
  </dgm:ptLst>
  <dgm:cxnLst>
    <dgm:cxn modelId="{FDA89BB1-B87A-408F-91E2-D921ED6DDF4C}" type="presOf" srcId="{58663F19-AEA3-4687-881C-125EA351FB80}" destId="{982EFACC-0705-4E09-B91C-BC5DE61E89D6}" srcOrd="0" destOrd="0" presId="urn:microsoft.com/office/officeart/2005/8/layout/list1"/>
    <dgm:cxn modelId="{49ECA23F-5338-4A2D-B16D-D785EA0530ED}" type="presOf" srcId="{55485859-B32D-495A-9457-A30BBFAD0814}" destId="{7E6C6E90-6726-4CBA-B241-2A434B5175B9}" srcOrd="0" destOrd="0" presId="urn:microsoft.com/office/officeart/2005/8/layout/list1"/>
    <dgm:cxn modelId="{E98CCEB2-F16C-45B8-9329-475BD4D3410A}" type="presOf" srcId="{58663F19-AEA3-4687-881C-125EA351FB80}" destId="{3C977C83-9197-48AB-97AF-453C19701950}" srcOrd="1" destOrd="0" presId="urn:microsoft.com/office/officeart/2005/8/layout/list1"/>
    <dgm:cxn modelId="{31BD9E79-CEA3-4AE5-A83C-601AC5005CE6}" srcId="{55485859-B32D-495A-9457-A30BBFAD0814}" destId="{58663F19-AEA3-4687-881C-125EA351FB80}" srcOrd="0" destOrd="0" parTransId="{52946100-8275-4B45-BD61-6E4ABB657F86}" sibTransId="{51DE7CAC-AF6B-41BA-974F-781B090930EC}"/>
    <dgm:cxn modelId="{3576F493-83C4-4FC3-BC92-F6E110C8C3DB}" type="presParOf" srcId="{7E6C6E90-6726-4CBA-B241-2A434B5175B9}" destId="{A4C643ED-1346-43C5-BEBE-2427BEC893CB}" srcOrd="0" destOrd="0" presId="urn:microsoft.com/office/officeart/2005/8/layout/list1"/>
    <dgm:cxn modelId="{03D78F30-0F09-457A-808D-1743FB99C744}" type="presParOf" srcId="{A4C643ED-1346-43C5-BEBE-2427BEC893CB}" destId="{982EFACC-0705-4E09-B91C-BC5DE61E89D6}" srcOrd="0" destOrd="0" presId="urn:microsoft.com/office/officeart/2005/8/layout/list1"/>
    <dgm:cxn modelId="{CD27E61C-8BDD-423C-A03B-71637D7FEF46}" type="presParOf" srcId="{A4C643ED-1346-43C5-BEBE-2427BEC893CB}" destId="{3C977C83-9197-48AB-97AF-453C19701950}" srcOrd="1" destOrd="0" presId="urn:microsoft.com/office/officeart/2005/8/layout/list1"/>
    <dgm:cxn modelId="{9E7EE766-CD92-4481-9DB4-A5EFFEF96F98}" type="presParOf" srcId="{7E6C6E90-6726-4CBA-B241-2A434B5175B9}" destId="{A028089A-D10D-446D-9E7B-3C9B4AEF93B3}" srcOrd="1" destOrd="0" presId="urn:microsoft.com/office/officeart/2005/8/layout/list1"/>
    <dgm:cxn modelId="{5EF62D99-8C75-4EDD-9673-757988BBB23C}" type="presParOf" srcId="{7E6C6E90-6726-4CBA-B241-2A434B5175B9}" destId="{2EFA2304-48A3-4137-A58B-8831B6DCA7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485859-B32D-495A-9457-A30BBFAD08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63F19-AEA3-4687-881C-125EA351FB80}">
      <dgm:prSet phldrT="[Text]" custT="1"/>
      <dgm:spPr/>
      <dgm:t>
        <a:bodyPr/>
        <a:lstStyle/>
        <a:p>
          <a:r>
            <a:rPr lang="en-US" sz="3300" dirty="0"/>
            <a:t>Matching</a:t>
          </a:r>
        </a:p>
      </dgm:t>
    </dgm:pt>
    <dgm:pt modelId="{52946100-8275-4B45-BD61-6E4ABB657F86}" type="parTrans" cxnId="{31BD9E79-CEA3-4AE5-A83C-601AC5005CE6}">
      <dgm:prSet/>
      <dgm:spPr/>
      <dgm:t>
        <a:bodyPr/>
        <a:lstStyle/>
        <a:p>
          <a:endParaRPr lang="en-US"/>
        </a:p>
      </dgm:t>
    </dgm:pt>
    <dgm:pt modelId="{51DE7CAC-AF6B-41BA-974F-781B090930EC}" type="sibTrans" cxnId="{31BD9E79-CEA3-4AE5-A83C-601AC5005CE6}">
      <dgm:prSet/>
      <dgm:spPr/>
      <dgm:t>
        <a:bodyPr/>
        <a:lstStyle/>
        <a:p>
          <a:endParaRPr lang="en-US"/>
        </a:p>
      </dgm:t>
    </dgm:pt>
    <dgm:pt modelId="{7E6C6E90-6726-4CBA-B241-2A434B5175B9}" type="pres">
      <dgm:prSet presAssocID="{55485859-B32D-495A-9457-A30BBFAD08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643ED-1346-43C5-BEBE-2427BEC893CB}" type="pres">
      <dgm:prSet presAssocID="{58663F19-AEA3-4687-881C-125EA351FB80}" presName="parentLin" presStyleCnt="0"/>
      <dgm:spPr/>
    </dgm:pt>
    <dgm:pt modelId="{982EFACC-0705-4E09-B91C-BC5DE61E89D6}" type="pres">
      <dgm:prSet presAssocID="{58663F19-AEA3-4687-881C-125EA351FB8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C977C83-9197-48AB-97AF-453C19701950}" type="pres">
      <dgm:prSet presAssocID="{58663F19-AEA3-4687-881C-125EA351FB80}" presName="parentText" presStyleLbl="node1" presStyleIdx="0" presStyleCnt="1" custScaleX="99673" custScaleY="50083" custLinFactNeighborX="-1526" custLinFactNeighborY="-7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089A-D10D-446D-9E7B-3C9B4AEF93B3}" type="pres">
      <dgm:prSet presAssocID="{58663F19-AEA3-4687-881C-125EA351FB80}" presName="negativeSpace" presStyleCnt="0"/>
      <dgm:spPr/>
    </dgm:pt>
    <dgm:pt modelId="{2EFA2304-48A3-4137-A58B-8831B6DCA7DC}" type="pres">
      <dgm:prSet presAssocID="{58663F19-AEA3-4687-881C-125EA351FB80}" presName="childText" presStyleLbl="conFgAcc1" presStyleIdx="0" presStyleCnt="1" custScaleY="306573" custLinFactNeighborX="-85" custLinFactNeighborY="40538">
        <dgm:presLayoutVars>
          <dgm:bulletEnabled val="1"/>
        </dgm:presLayoutVars>
      </dgm:prSet>
      <dgm:spPr/>
    </dgm:pt>
  </dgm:ptLst>
  <dgm:cxnLst>
    <dgm:cxn modelId="{FDA89BB1-B87A-408F-91E2-D921ED6DDF4C}" type="presOf" srcId="{58663F19-AEA3-4687-881C-125EA351FB80}" destId="{982EFACC-0705-4E09-B91C-BC5DE61E89D6}" srcOrd="0" destOrd="0" presId="urn:microsoft.com/office/officeart/2005/8/layout/list1"/>
    <dgm:cxn modelId="{49ECA23F-5338-4A2D-B16D-D785EA0530ED}" type="presOf" srcId="{55485859-B32D-495A-9457-A30BBFAD0814}" destId="{7E6C6E90-6726-4CBA-B241-2A434B5175B9}" srcOrd="0" destOrd="0" presId="urn:microsoft.com/office/officeart/2005/8/layout/list1"/>
    <dgm:cxn modelId="{E98CCEB2-F16C-45B8-9329-475BD4D3410A}" type="presOf" srcId="{58663F19-AEA3-4687-881C-125EA351FB80}" destId="{3C977C83-9197-48AB-97AF-453C19701950}" srcOrd="1" destOrd="0" presId="urn:microsoft.com/office/officeart/2005/8/layout/list1"/>
    <dgm:cxn modelId="{31BD9E79-CEA3-4AE5-A83C-601AC5005CE6}" srcId="{55485859-B32D-495A-9457-A30BBFAD0814}" destId="{58663F19-AEA3-4687-881C-125EA351FB80}" srcOrd="0" destOrd="0" parTransId="{52946100-8275-4B45-BD61-6E4ABB657F86}" sibTransId="{51DE7CAC-AF6B-41BA-974F-781B090930EC}"/>
    <dgm:cxn modelId="{3576F493-83C4-4FC3-BC92-F6E110C8C3DB}" type="presParOf" srcId="{7E6C6E90-6726-4CBA-B241-2A434B5175B9}" destId="{A4C643ED-1346-43C5-BEBE-2427BEC893CB}" srcOrd="0" destOrd="0" presId="urn:microsoft.com/office/officeart/2005/8/layout/list1"/>
    <dgm:cxn modelId="{03D78F30-0F09-457A-808D-1743FB99C744}" type="presParOf" srcId="{A4C643ED-1346-43C5-BEBE-2427BEC893CB}" destId="{982EFACC-0705-4E09-B91C-BC5DE61E89D6}" srcOrd="0" destOrd="0" presId="urn:microsoft.com/office/officeart/2005/8/layout/list1"/>
    <dgm:cxn modelId="{CD27E61C-8BDD-423C-A03B-71637D7FEF46}" type="presParOf" srcId="{A4C643ED-1346-43C5-BEBE-2427BEC893CB}" destId="{3C977C83-9197-48AB-97AF-453C19701950}" srcOrd="1" destOrd="0" presId="urn:microsoft.com/office/officeart/2005/8/layout/list1"/>
    <dgm:cxn modelId="{9E7EE766-CD92-4481-9DB4-A5EFFEF96F98}" type="presParOf" srcId="{7E6C6E90-6726-4CBA-B241-2A434B5175B9}" destId="{A028089A-D10D-446D-9E7B-3C9B4AEF93B3}" srcOrd="1" destOrd="0" presId="urn:microsoft.com/office/officeart/2005/8/layout/list1"/>
    <dgm:cxn modelId="{5EF62D99-8C75-4EDD-9673-757988BBB23C}" type="presParOf" srcId="{7E6C6E90-6726-4CBA-B241-2A434B5175B9}" destId="{2EFA2304-48A3-4137-A58B-8831B6DCA7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485859-B32D-495A-9457-A30BBFAD08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63F19-AEA3-4687-881C-125EA351FB80}">
      <dgm:prSet phldrT="[Text]" custT="1"/>
      <dgm:spPr/>
      <dgm:t>
        <a:bodyPr/>
        <a:lstStyle/>
        <a:p>
          <a:r>
            <a:rPr lang="en-US" sz="3300" dirty="0"/>
            <a:t>Mixture Models</a:t>
          </a:r>
        </a:p>
      </dgm:t>
    </dgm:pt>
    <dgm:pt modelId="{52946100-8275-4B45-BD61-6E4ABB657F86}" type="parTrans" cxnId="{31BD9E79-CEA3-4AE5-A83C-601AC5005CE6}">
      <dgm:prSet/>
      <dgm:spPr/>
      <dgm:t>
        <a:bodyPr/>
        <a:lstStyle/>
        <a:p>
          <a:endParaRPr lang="en-US"/>
        </a:p>
      </dgm:t>
    </dgm:pt>
    <dgm:pt modelId="{51DE7CAC-AF6B-41BA-974F-781B090930EC}" type="sibTrans" cxnId="{31BD9E79-CEA3-4AE5-A83C-601AC5005CE6}">
      <dgm:prSet/>
      <dgm:spPr/>
      <dgm:t>
        <a:bodyPr/>
        <a:lstStyle/>
        <a:p>
          <a:endParaRPr lang="en-US"/>
        </a:p>
      </dgm:t>
    </dgm:pt>
    <dgm:pt modelId="{7E6C6E90-6726-4CBA-B241-2A434B5175B9}" type="pres">
      <dgm:prSet presAssocID="{55485859-B32D-495A-9457-A30BBFAD08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643ED-1346-43C5-BEBE-2427BEC893CB}" type="pres">
      <dgm:prSet presAssocID="{58663F19-AEA3-4687-881C-125EA351FB80}" presName="parentLin" presStyleCnt="0"/>
      <dgm:spPr/>
    </dgm:pt>
    <dgm:pt modelId="{982EFACC-0705-4E09-B91C-BC5DE61E89D6}" type="pres">
      <dgm:prSet presAssocID="{58663F19-AEA3-4687-881C-125EA351FB8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C977C83-9197-48AB-97AF-453C19701950}" type="pres">
      <dgm:prSet presAssocID="{58663F19-AEA3-4687-881C-125EA351FB80}" presName="parentText" presStyleLbl="node1" presStyleIdx="0" presStyleCnt="1" custScaleX="99673" custScaleY="50083" custLinFactNeighborX="-1526" custLinFactNeighborY="-7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089A-D10D-446D-9E7B-3C9B4AEF93B3}" type="pres">
      <dgm:prSet presAssocID="{58663F19-AEA3-4687-881C-125EA351FB80}" presName="negativeSpace" presStyleCnt="0"/>
      <dgm:spPr/>
    </dgm:pt>
    <dgm:pt modelId="{2EFA2304-48A3-4137-A58B-8831B6DCA7DC}" type="pres">
      <dgm:prSet presAssocID="{58663F19-AEA3-4687-881C-125EA351FB80}" presName="childText" presStyleLbl="conFgAcc1" presStyleIdx="0" presStyleCnt="1" custScaleY="306573" custLinFactNeighborX="-85" custLinFactNeighborY="40538">
        <dgm:presLayoutVars>
          <dgm:bulletEnabled val="1"/>
        </dgm:presLayoutVars>
      </dgm:prSet>
      <dgm:spPr/>
    </dgm:pt>
  </dgm:ptLst>
  <dgm:cxnLst>
    <dgm:cxn modelId="{FDA89BB1-B87A-408F-91E2-D921ED6DDF4C}" type="presOf" srcId="{58663F19-AEA3-4687-881C-125EA351FB80}" destId="{982EFACC-0705-4E09-B91C-BC5DE61E89D6}" srcOrd="0" destOrd="0" presId="urn:microsoft.com/office/officeart/2005/8/layout/list1"/>
    <dgm:cxn modelId="{49ECA23F-5338-4A2D-B16D-D785EA0530ED}" type="presOf" srcId="{55485859-B32D-495A-9457-A30BBFAD0814}" destId="{7E6C6E90-6726-4CBA-B241-2A434B5175B9}" srcOrd="0" destOrd="0" presId="urn:microsoft.com/office/officeart/2005/8/layout/list1"/>
    <dgm:cxn modelId="{E98CCEB2-F16C-45B8-9329-475BD4D3410A}" type="presOf" srcId="{58663F19-AEA3-4687-881C-125EA351FB80}" destId="{3C977C83-9197-48AB-97AF-453C19701950}" srcOrd="1" destOrd="0" presId="urn:microsoft.com/office/officeart/2005/8/layout/list1"/>
    <dgm:cxn modelId="{31BD9E79-CEA3-4AE5-A83C-601AC5005CE6}" srcId="{55485859-B32D-495A-9457-A30BBFAD0814}" destId="{58663F19-AEA3-4687-881C-125EA351FB80}" srcOrd="0" destOrd="0" parTransId="{52946100-8275-4B45-BD61-6E4ABB657F86}" sibTransId="{51DE7CAC-AF6B-41BA-974F-781B090930EC}"/>
    <dgm:cxn modelId="{3576F493-83C4-4FC3-BC92-F6E110C8C3DB}" type="presParOf" srcId="{7E6C6E90-6726-4CBA-B241-2A434B5175B9}" destId="{A4C643ED-1346-43C5-BEBE-2427BEC893CB}" srcOrd="0" destOrd="0" presId="urn:microsoft.com/office/officeart/2005/8/layout/list1"/>
    <dgm:cxn modelId="{03D78F30-0F09-457A-808D-1743FB99C744}" type="presParOf" srcId="{A4C643ED-1346-43C5-BEBE-2427BEC893CB}" destId="{982EFACC-0705-4E09-B91C-BC5DE61E89D6}" srcOrd="0" destOrd="0" presId="urn:microsoft.com/office/officeart/2005/8/layout/list1"/>
    <dgm:cxn modelId="{CD27E61C-8BDD-423C-A03B-71637D7FEF46}" type="presParOf" srcId="{A4C643ED-1346-43C5-BEBE-2427BEC893CB}" destId="{3C977C83-9197-48AB-97AF-453C19701950}" srcOrd="1" destOrd="0" presId="urn:microsoft.com/office/officeart/2005/8/layout/list1"/>
    <dgm:cxn modelId="{9E7EE766-CD92-4481-9DB4-A5EFFEF96F98}" type="presParOf" srcId="{7E6C6E90-6726-4CBA-B241-2A434B5175B9}" destId="{A028089A-D10D-446D-9E7B-3C9B4AEF93B3}" srcOrd="1" destOrd="0" presId="urn:microsoft.com/office/officeart/2005/8/layout/list1"/>
    <dgm:cxn modelId="{5EF62D99-8C75-4EDD-9673-757988BBB23C}" type="presParOf" srcId="{7E6C6E90-6726-4CBA-B241-2A434B5175B9}" destId="{2EFA2304-48A3-4137-A58B-8831B6DCA7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/>
      <dgm:spPr/>
      <dgm:t>
        <a:bodyPr/>
        <a:lstStyle/>
        <a:p>
          <a:r>
            <a:rPr lang="en-US" dirty="0"/>
            <a:t>Step 1 Title</a:t>
          </a:r>
        </a:p>
      </dgm: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/>
      <dgm:spPr/>
      <dgm:t>
        <a:bodyPr/>
        <a:lstStyle/>
        <a:p>
          <a:r>
            <a:rPr lang="en-US" dirty="0"/>
            <a:t>Step 2 Title</a:t>
          </a:r>
        </a:p>
      </dgm: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/>
      <dgm:spPr/>
      <dgm:t>
        <a:bodyPr/>
        <a:lstStyle/>
        <a:p>
          <a:r>
            <a:rPr lang="en-US" dirty="0"/>
            <a:t>Step 3 Title</a:t>
          </a:r>
        </a:p>
      </dgm: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05FC1-639E-4064-8E9A-A79870DE5273}" type="pres">
      <dgm:prSet presAssocID="{A6406C01-7E83-4650-8EF5-394419DCB348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FB640-0A28-40E8-9C0C-86BAF45C6EF0}" type="pres">
      <dgm:prSet presAssocID="{5D952622-A79E-41E4-BBC2-6212DEFFA91C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25EF4-86E2-4748-BA70-94AAF55AB064}" type="pres">
      <dgm:prSet presAssocID="{50706FFE-8A00-485D-9FF7-8D310692C602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A2304-48A3-4137-A58B-8831B6DCA7DC}">
      <dsp:nvSpPr>
        <dsp:cNvPr id="0" name=""/>
        <dsp:cNvSpPr/>
      </dsp:nvSpPr>
      <dsp:spPr>
        <a:xfrm>
          <a:off x="0" y="470245"/>
          <a:ext cx="10989578" cy="9840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7C83-9197-48AB-97AF-453C19701950}">
      <dsp:nvSpPr>
        <dsp:cNvPr id="0" name=""/>
        <dsp:cNvSpPr/>
      </dsp:nvSpPr>
      <dsp:spPr>
        <a:xfrm>
          <a:off x="549478" y="54936"/>
          <a:ext cx="769270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6" tIns="0" rIns="29076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Deformable Part Models (DPM)</a:t>
          </a:r>
        </a:p>
      </dsp:txBody>
      <dsp:txXfrm>
        <a:off x="597033" y="102491"/>
        <a:ext cx="7597594" cy="879050"/>
      </dsp:txXfrm>
    </dsp:sp>
    <dsp:sp modelId="{DCE949DC-0313-4237-8D8B-AEDC317F0767}">
      <dsp:nvSpPr>
        <dsp:cNvPr id="0" name=""/>
        <dsp:cNvSpPr/>
      </dsp:nvSpPr>
      <dsp:spPr>
        <a:xfrm>
          <a:off x="0" y="2191379"/>
          <a:ext cx="1098957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FDACD-5CB2-4B1D-83CE-BC286EBAC1C0}">
      <dsp:nvSpPr>
        <dsp:cNvPr id="0" name=""/>
        <dsp:cNvSpPr/>
      </dsp:nvSpPr>
      <dsp:spPr>
        <a:xfrm>
          <a:off x="549478" y="1704299"/>
          <a:ext cx="769270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6" tIns="0" rIns="29076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Matching</a:t>
          </a:r>
        </a:p>
      </dsp:txBody>
      <dsp:txXfrm>
        <a:off x="597033" y="1751854"/>
        <a:ext cx="7597594" cy="879050"/>
      </dsp:txXfrm>
    </dsp:sp>
    <dsp:sp modelId="{2610E0BD-4FC8-4C1F-B8C9-11D0B949BE84}">
      <dsp:nvSpPr>
        <dsp:cNvPr id="0" name=""/>
        <dsp:cNvSpPr/>
      </dsp:nvSpPr>
      <dsp:spPr>
        <a:xfrm>
          <a:off x="0" y="3688259"/>
          <a:ext cx="1098957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E4B82-1DFE-4768-81D1-949C01CDBA23}">
      <dsp:nvSpPr>
        <dsp:cNvPr id="0" name=""/>
        <dsp:cNvSpPr/>
      </dsp:nvSpPr>
      <dsp:spPr>
        <a:xfrm>
          <a:off x="549478" y="3201179"/>
          <a:ext cx="769270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6" tIns="0" rIns="29076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Mixture Models</a:t>
          </a:r>
        </a:p>
      </dsp:txBody>
      <dsp:txXfrm>
        <a:off x="597033" y="3248734"/>
        <a:ext cx="7597594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A2304-48A3-4137-A58B-8831B6DCA7DC}">
      <dsp:nvSpPr>
        <dsp:cNvPr id="0" name=""/>
        <dsp:cNvSpPr/>
      </dsp:nvSpPr>
      <dsp:spPr>
        <a:xfrm>
          <a:off x="0" y="640907"/>
          <a:ext cx="10989578" cy="5021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7C83-9197-48AB-97AF-453C19701950}">
      <dsp:nvSpPr>
        <dsp:cNvPr id="0" name=""/>
        <dsp:cNvSpPr/>
      </dsp:nvSpPr>
      <dsp:spPr>
        <a:xfrm>
          <a:off x="541093" y="179503"/>
          <a:ext cx="7667549" cy="96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6" tIns="0" rIns="29076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Deformable Part Models (DPM)</a:t>
          </a:r>
        </a:p>
      </dsp:txBody>
      <dsp:txXfrm>
        <a:off x="588005" y="226415"/>
        <a:ext cx="7573725" cy="867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A2304-48A3-4137-A58B-8831B6DCA7DC}">
      <dsp:nvSpPr>
        <dsp:cNvPr id="0" name=""/>
        <dsp:cNvSpPr/>
      </dsp:nvSpPr>
      <dsp:spPr>
        <a:xfrm>
          <a:off x="0" y="615454"/>
          <a:ext cx="10989578" cy="5021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7C83-9197-48AB-97AF-453C19701950}">
      <dsp:nvSpPr>
        <dsp:cNvPr id="0" name=""/>
        <dsp:cNvSpPr/>
      </dsp:nvSpPr>
      <dsp:spPr>
        <a:xfrm>
          <a:off x="541093" y="179503"/>
          <a:ext cx="7667549" cy="96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6" tIns="0" rIns="29076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Deformable Part Models (DPM)</a:t>
          </a:r>
        </a:p>
      </dsp:txBody>
      <dsp:txXfrm>
        <a:off x="588005" y="226415"/>
        <a:ext cx="7573725" cy="867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A2304-48A3-4137-A58B-8831B6DCA7DC}">
      <dsp:nvSpPr>
        <dsp:cNvPr id="0" name=""/>
        <dsp:cNvSpPr/>
      </dsp:nvSpPr>
      <dsp:spPr>
        <a:xfrm>
          <a:off x="0" y="448739"/>
          <a:ext cx="10989578" cy="5021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7C83-9197-48AB-97AF-453C19701950}">
      <dsp:nvSpPr>
        <dsp:cNvPr id="0" name=""/>
        <dsp:cNvSpPr/>
      </dsp:nvSpPr>
      <dsp:spPr>
        <a:xfrm>
          <a:off x="541093" y="179503"/>
          <a:ext cx="7667549" cy="96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6" tIns="0" rIns="29076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Deformable Part Models (DPM)</a:t>
          </a:r>
        </a:p>
      </dsp:txBody>
      <dsp:txXfrm>
        <a:off x="588005" y="226415"/>
        <a:ext cx="7573725" cy="867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A2304-48A3-4137-A58B-8831B6DCA7DC}">
      <dsp:nvSpPr>
        <dsp:cNvPr id="0" name=""/>
        <dsp:cNvSpPr/>
      </dsp:nvSpPr>
      <dsp:spPr>
        <a:xfrm>
          <a:off x="0" y="448739"/>
          <a:ext cx="10989578" cy="5021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7C83-9197-48AB-97AF-453C19701950}">
      <dsp:nvSpPr>
        <dsp:cNvPr id="0" name=""/>
        <dsp:cNvSpPr/>
      </dsp:nvSpPr>
      <dsp:spPr>
        <a:xfrm>
          <a:off x="541093" y="179503"/>
          <a:ext cx="7667549" cy="96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6" tIns="0" rIns="29076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Deformable Part Models (DPM)</a:t>
          </a:r>
        </a:p>
      </dsp:txBody>
      <dsp:txXfrm>
        <a:off x="588005" y="226415"/>
        <a:ext cx="7573725" cy="867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A2304-48A3-4137-A58B-8831B6DCA7DC}">
      <dsp:nvSpPr>
        <dsp:cNvPr id="0" name=""/>
        <dsp:cNvSpPr/>
      </dsp:nvSpPr>
      <dsp:spPr>
        <a:xfrm>
          <a:off x="0" y="643699"/>
          <a:ext cx="10989578" cy="5021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7C83-9197-48AB-97AF-453C19701950}">
      <dsp:nvSpPr>
        <dsp:cNvPr id="0" name=""/>
        <dsp:cNvSpPr/>
      </dsp:nvSpPr>
      <dsp:spPr>
        <a:xfrm>
          <a:off x="541093" y="179503"/>
          <a:ext cx="7667549" cy="96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6" tIns="0" rIns="29076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Matching</a:t>
          </a:r>
        </a:p>
      </dsp:txBody>
      <dsp:txXfrm>
        <a:off x="588005" y="226415"/>
        <a:ext cx="7573725" cy="8671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A2304-48A3-4137-A58B-8831B6DCA7DC}">
      <dsp:nvSpPr>
        <dsp:cNvPr id="0" name=""/>
        <dsp:cNvSpPr/>
      </dsp:nvSpPr>
      <dsp:spPr>
        <a:xfrm>
          <a:off x="0" y="643699"/>
          <a:ext cx="10989578" cy="5021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7C83-9197-48AB-97AF-453C19701950}">
      <dsp:nvSpPr>
        <dsp:cNvPr id="0" name=""/>
        <dsp:cNvSpPr/>
      </dsp:nvSpPr>
      <dsp:spPr>
        <a:xfrm>
          <a:off x="541093" y="179503"/>
          <a:ext cx="7667549" cy="96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6" tIns="0" rIns="29076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Matching</a:t>
          </a:r>
        </a:p>
      </dsp:txBody>
      <dsp:txXfrm>
        <a:off x="588005" y="226415"/>
        <a:ext cx="7573725" cy="8671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A2304-48A3-4137-A58B-8831B6DCA7DC}">
      <dsp:nvSpPr>
        <dsp:cNvPr id="0" name=""/>
        <dsp:cNvSpPr/>
      </dsp:nvSpPr>
      <dsp:spPr>
        <a:xfrm>
          <a:off x="0" y="643699"/>
          <a:ext cx="10989578" cy="5021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7C83-9197-48AB-97AF-453C19701950}">
      <dsp:nvSpPr>
        <dsp:cNvPr id="0" name=""/>
        <dsp:cNvSpPr/>
      </dsp:nvSpPr>
      <dsp:spPr>
        <a:xfrm>
          <a:off x="541093" y="179503"/>
          <a:ext cx="7667549" cy="96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6" tIns="0" rIns="29076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Mixture Models</a:t>
          </a:r>
        </a:p>
      </dsp:txBody>
      <dsp:txXfrm>
        <a:off x="588005" y="226415"/>
        <a:ext cx="7573725" cy="8671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623515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1242342" y="1147694"/>
        <a:ext cx="1206713" cy="1514611"/>
      </dsp:txXfrm>
    </dsp:sp>
    <dsp:sp modelId="{47DA5750-48DC-4E4F-815D-0B05DBC30DAB}">
      <dsp:nvSpPr>
        <dsp:cNvPr id="0" name=""/>
        <dsp:cNvSpPr/>
      </dsp:nvSpPr>
      <dsp:spPr>
        <a:xfrm>
          <a:off x="4688" y="1286172"/>
          <a:ext cx="1237654" cy="123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Step 1 Title</a:t>
          </a:r>
        </a:p>
      </dsp:txBody>
      <dsp:txXfrm>
        <a:off x="185938" y="1467422"/>
        <a:ext cx="875154" cy="875154"/>
      </dsp:txXfrm>
    </dsp:sp>
    <dsp:sp modelId="{00D2DC2C-7CA2-4A4B-B66D-3DDCAB7DC8E9}">
      <dsp:nvSpPr>
        <dsp:cNvPr id="0" name=""/>
        <dsp:cNvSpPr/>
      </dsp:nvSpPr>
      <dsp:spPr>
        <a:xfrm>
          <a:off x="3872358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4491186" y="1147694"/>
        <a:ext cx="1206713" cy="1514611"/>
      </dsp:txXfrm>
    </dsp:sp>
    <dsp:sp modelId="{EE8733A1-7662-4D0A-B39E-2218596CC81C}">
      <dsp:nvSpPr>
        <dsp:cNvPr id="0" name=""/>
        <dsp:cNvSpPr/>
      </dsp:nvSpPr>
      <dsp:spPr>
        <a:xfrm>
          <a:off x="3253531" y="1286172"/>
          <a:ext cx="1237654" cy="123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Step 2 Title</a:t>
          </a:r>
        </a:p>
      </dsp:txBody>
      <dsp:txXfrm>
        <a:off x="3434781" y="1467422"/>
        <a:ext cx="875154" cy="875154"/>
      </dsp:txXfrm>
    </dsp:sp>
    <dsp:sp modelId="{4BF699B1-BE15-42D1-9784-AA33CF29870E}">
      <dsp:nvSpPr>
        <dsp:cNvPr id="0" name=""/>
        <dsp:cNvSpPr/>
      </dsp:nvSpPr>
      <dsp:spPr>
        <a:xfrm>
          <a:off x="7121202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7740029" y="1147694"/>
        <a:ext cx="1206713" cy="1514611"/>
      </dsp:txXfrm>
    </dsp:sp>
    <dsp:sp modelId="{78E9A4E4-18A9-4B73-8007-A63A71C71937}">
      <dsp:nvSpPr>
        <dsp:cNvPr id="0" name=""/>
        <dsp:cNvSpPr/>
      </dsp:nvSpPr>
      <dsp:spPr>
        <a:xfrm>
          <a:off x="6502375" y="1286172"/>
          <a:ext cx="1237654" cy="123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Step 3 Title</a:t>
          </a:r>
        </a:p>
      </dsp:txBody>
      <dsp:txXfrm>
        <a:off x="6683625" y="1467422"/>
        <a:ext cx="875154" cy="875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1EF7-51C6-4E0D-85EC-81EE447664A2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795-F13C-4D71-B870-92743EEC501D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A960-A0C1-4553-AF63-4E8AA6820257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D06-C786-4638-B935-533CF3D4F544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3CF6-E9E4-4D25-A933-3663D8D73AF3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5DEB-8055-4B35-80C9-5F4FD93B9163}" type="datetime1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084-57B9-40C7-B9F3-B2D41ABB61B5}" type="datetime1">
              <a:rPr lang="en-US" smtClean="0"/>
              <a:t>11/17/2016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5FCF-636A-47C1-96DC-51DDE3862CD9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1A2426-536E-46A3-8A1D-B4656F2EE067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Object Detection with Discriminatively Trained Part Based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Pedro F. </a:t>
            </a:r>
            <a:r>
              <a:rPr lang="en-US" dirty="0" err="1"/>
              <a:t>Felzenszwalb</a:t>
            </a:r>
            <a:r>
              <a:rPr lang="en-US" dirty="0"/>
              <a:t>, Ross B. </a:t>
            </a:r>
            <a:r>
              <a:rPr lang="en-US" dirty="0" err="1"/>
              <a:t>Girshick</a:t>
            </a:r>
            <a:r>
              <a:rPr lang="en-US" dirty="0"/>
              <a:t>, David </a:t>
            </a:r>
            <a:r>
              <a:rPr lang="en-US" dirty="0" err="1"/>
              <a:t>McAllester</a:t>
            </a:r>
            <a:r>
              <a:rPr lang="en-US" dirty="0"/>
              <a:t>, and Deva </a:t>
            </a:r>
            <a:r>
              <a:rPr lang="en-US" dirty="0" err="1"/>
              <a:t>Ramanan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744076"/>
              </p:ext>
            </p:extLst>
          </p:nvPr>
        </p:nvGraphicFramePr>
        <p:xfrm>
          <a:off x="604007" y="125835"/>
          <a:ext cx="10989578" cy="566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6477" y="1396882"/>
            <a:ext cx="10462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overall score of a root location is computed according to the best possible placement of parts</a:t>
            </a:r>
          </a:p>
          <a:p>
            <a:pPr marL="742950" lvl="1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High scoring root locations define detections</a:t>
            </a:r>
          </a:p>
          <a:p>
            <a:pPr marL="742950" lvl="1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High scoring part roots define object hypothesis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74192" y="3151208"/>
                <a:ext cx="6849207" cy="6169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92" y="3151208"/>
                <a:ext cx="6849207" cy="616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7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4007" y="125835"/>
          <a:ext cx="10989578" cy="566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867051"/>
              </p:ext>
            </p:extLst>
          </p:nvPr>
        </p:nvGraphicFramePr>
        <p:xfrm>
          <a:off x="604007" y="125835"/>
          <a:ext cx="10989578" cy="566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3" y="1323279"/>
            <a:ext cx="5494790" cy="4299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233" y="1577130"/>
            <a:ext cx="45300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Modelling for objects is done using multiple </a:t>
            </a:r>
            <a:r>
              <a:rPr lang="en-US" dirty="0" smtClean="0"/>
              <a:t>orientations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Models subject to translation and rotation around the axis perpendicular to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Models are compared to source images in parallel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Scores of model and part filtering are combined for detection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32358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7" y="188347"/>
            <a:ext cx="5492656" cy="66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39147"/>
          </a:xfrm>
        </p:spPr>
        <p:txBody>
          <a:bodyPr/>
          <a:lstStyle/>
          <a:p>
            <a:r>
              <a:rPr lang="en-US" dirty="0" smtClean="0"/>
              <a:t>Latent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03978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64674"/>
          </a:xfrm>
        </p:spPr>
        <p:txBody>
          <a:bodyPr/>
          <a:lstStyle/>
          <a:p>
            <a:r>
              <a:rPr lang="en-US" dirty="0" smtClean="0"/>
              <a:t>Results (PASCAL VOC 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511641"/>
            <a:ext cx="4572000" cy="1117473"/>
          </a:xfrm>
        </p:spPr>
        <p:txBody>
          <a:bodyPr/>
          <a:lstStyle/>
          <a:p>
            <a:r>
              <a:rPr lang="en-US" dirty="0" smtClean="0"/>
              <a:t>Seven total systems competed</a:t>
            </a:r>
            <a:endParaRPr lang="en-US" dirty="0"/>
          </a:p>
          <a:p>
            <a:r>
              <a:rPr lang="en-US" dirty="0" smtClean="0"/>
              <a:t>DPM placed first in 7/20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6" y="2972228"/>
            <a:ext cx="9011908" cy="304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SmartArt</a:t>
            </a:r>
          </a:p>
        </p:txBody>
      </p:sp>
      <p:graphicFrame>
        <p:nvGraphicFramePr>
          <p:cNvPr id="4" name="Content Placeholder 3" descr="Process Arrow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52020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chart</a:t>
            </a:r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976770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569938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66738"/>
            <a:ext cx="9601200" cy="4941115"/>
          </a:xfrm>
        </p:spPr>
        <p:txBody>
          <a:bodyPr>
            <a:normAutofit/>
          </a:bodyPr>
          <a:lstStyle/>
          <a:p>
            <a:r>
              <a:rPr lang="en-US" dirty="0"/>
              <a:t>Problem: Detecting and localizing generic objects from categories (e.g. people, cars, etc.) in static images.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Issues to overcome:</a:t>
            </a:r>
          </a:p>
          <a:p>
            <a:pPr lvl="1"/>
            <a:r>
              <a:rPr lang="en-US" dirty="0"/>
              <a:t>Changes in illumination or viewpoint</a:t>
            </a:r>
          </a:p>
          <a:p>
            <a:pPr lvl="1"/>
            <a:r>
              <a:rPr lang="en-US" dirty="0"/>
              <a:t>Non-rigid deformations, e.g. pose</a:t>
            </a:r>
          </a:p>
          <a:p>
            <a:pPr lvl="1"/>
            <a:r>
              <a:rPr lang="en-US" dirty="0" err="1"/>
              <a:t>Intraclass</a:t>
            </a:r>
            <a:r>
              <a:rPr lang="en-US" dirty="0"/>
              <a:t> variability, e.g. types of cars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90" y="1974558"/>
            <a:ext cx="3704570" cy="2456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381535"/>
            <a:ext cx="9601200" cy="561548"/>
          </a:xfrm>
        </p:spPr>
        <p:txBody>
          <a:bodyPr/>
          <a:lstStyle/>
          <a:p>
            <a:r>
              <a:rPr lang="en-US" dirty="0"/>
              <a:t>Previous 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1004888"/>
            <a:ext cx="4572000" cy="641350"/>
          </a:xfrm>
        </p:spPr>
        <p:txBody>
          <a:bodyPr/>
          <a:lstStyle/>
          <a:p>
            <a:r>
              <a:rPr lang="en-US" dirty="0" err="1"/>
              <a:t>Dalal</a:t>
            </a:r>
            <a:r>
              <a:rPr lang="en-US" dirty="0"/>
              <a:t> &amp; </a:t>
            </a:r>
            <a:r>
              <a:rPr lang="en-US" dirty="0" err="1"/>
              <a:t>Triggs</a:t>
            </a:r>
            <a:r>
              <a:rPr lang="en-US" dirty="0"/>
              <a:t> ‘05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398" y="1641458"/>
            <a:ext cx="4954399" cy="1757894"/>
          </a:xfrm>
        </p:spPr>
        <p:txBody>
          <a:bodyPr/>
          <a:lstStyle/>
          <a:p>
            <a:r>
              <a:rPr lang="en-US" dirty="0"/>
              <a:t>Histogram of Oriented Gradients (HOG)</a:t>
            </a:r>
          </a:p>
          <a:p>
            <a:r>
              <a:rPr lang="en-US" dirty="0"/>
              <a:t>Support Vector Machines (SVM) Training</a:t>
            </a:r>
          </a:p>
          <a:p>
            <a:r>
              <a:rPr lang="en-US" dirty="0"/>
              <a:t>Sliding window detection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3381" y="1004888"/>
            <a:ext cx="4572000" cy="641350"/>
          </a:xfrm>
        </p:spPr>
        <p:txBody>
          <a:bodyPr/>
          <a:lstStyle/>
          <a:p>
            <a:r>
              <a:rPr lang="en-US" dirty="0" err="1"/>
              <a:t>Fischler</a:t>
            </a:r>
            <a:r>
              <a:rPr lang="en-US" dirty="0"/>
              <a:t> &amp; </a:t>
            </a:r>
            <a:r>
              <a:rPr lang="en-US" dirty="0" err="1"/>
              <a:t>Elschlager</a:t>
            </a:r>
            <a:r>
              <a:rPr lang="en-US" dirty="0"/>
              <a:t> ‘73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3381" y="1903185"/>
            <a:ext cx="4572000" cy="1437220"/>
          </a:xfrm>
        </p:spPr>
        <p:txBody>
          <a:bodyPr/>
          <a:lstStyle/>
          <a:p>
            <a:r>
              <a:rPr lang="en-US" dirty="0"/>
              <a:t>Pictorial structures</a:t>
            </a:r>
          </a:p>
          <a:p>
            <a:r>
              <a:rPr lang="en-US" dirty="0"/>
              <a:t>Weak appearance models</a:t>
            </a:r>
          </a:p>
          <a:p>
            <a:r>
              <a:rPr lang="en-US" dirty="0"/>
              <a:t>Non-Discriminative training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643381" y="1325563"/>
            <a:ext cx="4572000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Felzenszwalb</a:t>
            </a:r>
            <a:r>
              <a:rPr lang="en-US" dirty="0"/>
              <a:t> &amp; </a:t>
            </a:r>
            <a:r>
              <a:rPr lang="en-US" dirty="0" err="1"/>
              <a:t>Huttenlocher</a:t>
            </a:r>
            <a:r>
              <a:rPr lang="en-US" dirty="0"/>
              <a:t> ‘00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2" y="3694644"/>
            <a:ext cx="2321768" cy="2332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7" y="3694644"/>
            <a:ext cx="2316643" cy="2332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397" y="3399352"/>
            <a:ext cx="1696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Original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1035" y="3399351"/>
            <a:ext cx="2617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Histogram of Oriented Gradients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5" y="3776848"/>
            <a:ext cx="3061512" cy="2249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328018" y="3448423"/>
            <a:ext cx="2617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Pictorial Structures Model of a Face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9560" y="1702964"/>
            <a:ext cx="3657600" cy="1185113"/>
          </a:xfrm>
        </p:spPr>
        <p:txBody>
          <a:bodyPr/>
          <a:lstStyle/>
          <a:p>
            <a:r>
              <a:rPr lang="en-US" dirty="0"/>
              <a:t>Object Detection with Histogram of Oriented gradients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3475307"/>
            <a:ext cx="3657600" cy="2286000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Combine HOG and Linear SVM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Detects objects using weighted HOG filters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Inspect both positive and negative weighted results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Human or not?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05930" cy="264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7" y="226383"/>
            <a:ext cx="6373114" cy="29531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8956" y="6049257"/>
            <a:ext cx="109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Original Image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7803" y="6051284"/>
            <a:ext cx="1285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Extracted Gradient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3193" y="6033473"/>
            <a:ext cx="1193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Positive Weights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21199"/>
          <a:stretch/>
        </p:blipFill>
        <p:spPr>
          <a:xfrm>
            <a:off x="1051349" y="3573708"/>
            <a:ext cx="5124275" cy="24796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06303" y="6051284"/>
            <a:ext cx="1193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Negative Weights</a:t>
            </a:r>
          </a:p>
        </p:txBody>
      </p:sp>
    </p:spTree>
    <p:extLst>
      <p:ext uri="{BB962C8B-B14F-4D97-AF65-F5344CB8AC3E}">
        <p14:creationId xmlns:p14="http://schemas.microsoft.com/office/powerpoint/2010/main" val="2516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78327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98200"/>
              </p:ext>
            </p:extLst>
          </p:nvPr>
        </p:nvGraphicFramePr>
        <p:xfrm>
          <a:off x="604007" y="1216404"/>
          <a:ext cx="10989578" cy="457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967152"/>
              </p:ext>
            </p:extLst>
          </p:nvPr>
        </p:nvGraphicFramePr>
        <p:xfrm>
          <a:off x="604007" y="125835"/>
          <a:ext cx="10989578" cy="566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6679" y="1593908"/>
            <a:ext cx="756687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Represent object by several parts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Model is deformable, i.e. parts can move independently of each other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Parts are “punished” for being far away from their origin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48" y="2881440"/>
            <a:ext cx="7214531" cy="28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611532"/>
              </p:ext>
            </p:extLst>
          </p:nvPr>
        </p:nvGraphicFramePr>
        <p:xfrm>
          <a:off x="604007" y="125835"/>
          <a:ext cx="10989578" cy="566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3418" y="1374778"/>
            <a:ext cx="7566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Model has a root filter </a:t>
            </a:r>
            <a:r>
              <a:rPr lang="en-US" i="1" dirty="0"/>
              <a:t>F</a:t>
            </a:r>
            <a:r>
              <a:rPr lang="en-US" i="1" baseline="-25000" dirty="0"/>
              <a:t>O</a:t>
            </a:r>
            <a:r>
              <a:rPr lang="en-US" baseline="-25000" dirty="0"/>
              <a:t> </a:t>
            </a:r>
            <a:r>
              <a:rPr lang="en-US" dirty="0"/>
              <a:t>and </a:t>
            </a:r>
            <a:r>
              <a:rPr lang="en-US" i="1" dirty="0"/>
              <a:t>n</a:t>
            </a:r>
            <a:r>
              <a:rPr lang="en-US" dirty="0"/>
              <a:t> part models represented by </a:t>
            </a:r>
            <a:r>
              <a:rPr lang="en-US" i="1" dirty="0"/>
              <a:t>(</a:t>
            </a:r>
            <a:r>
              <a:rPr lang="en-US" i="1" dirty="0" err="1"/>
              <a:t>F</a:t>
            </a:r>
            <a:r>
              <a:rPr lang="en-US" i="1" baseline="-25000" dirty="0" err="1"/>
              <a:t>i</a:t>
            </a:r>
            <a:r>
              <a:rPr lang="en-US" i="1" dirty="0" err="1"/>
              <a:t>,v</a:t>
            </a:r>
            <a:r>
              <a:rPr lang="en-US" i="1" baseline="-25000" dirty="0" err="1"/>
              <a:t>i</a:t>
            </a:r>
            <a:r>
              <a:rPr lang="en-US" i="1" dirty="0" err="1"/>
              <a:t>,d</a:t>
            </a:r>
            <a:r>
              <a:rPr lang="en-US" i="1" baseline="-25000" dirty="0" err="1"/>
              <a:t>i</a:t>
            </a:r>
            <a:r>
              <a:rPr lang="en-US" i="1" dirty="0"/>
              <a:t>)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i="1" dirty="0"/>
              <a:t>F</a:t>
            </a:r>
            <a:r>
              <a:rPr lang="en-US" i="1" baseline="-25000" dirty="0"/>
              <a:t>i  </a:t>
            </a:r>
            <a:r>
              <a:rPr lang="en-US" dirty="0"/>
              <a:t>is the </a:t>
            </a:r>
            <a:r>
              <a:rPr lang="en-US" i="1" dirty="0" err="1"/>
              <a:t>i</a:t>
            </a:r>
            <a:r>
              <a:rPr lang="en-US" dirty="0" err="1"/>
              <a:t>-th</a:t>
            </a:r>
            <a:r>
              <a:rPr lang="en-US" dirty="0"/>
              <a:t> part filter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i="1" dirty="0"/>
              <a:t>v</a:t>
            </a:r>
            <a:r>
              <a:rPr lang="en-US" i="1" baseline="-25000" dirty="0"/>
              <a:t>i </a:t>
            </a:r>
            <a:r>
              <a:rPr lang="en-US" dirty="0"/>
              <a:t> is the is the origin of the </a:t>
            </a:r>
            <a:r>
              <a:rPr lang="en-US" i="1" dirty="0" err="1"/>
              <a:t>i</a:t>
            </a:r>
            <a:r>
              <a:rPr lang="en-US" dirty="0" err="1"/>
              <a:t>-th</a:t>
            </a:r>
            <a:r>
              <a:rPr lang="en-US" dirty="0"/>
              <a:t> part relative to the root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i="1" dirty="0"/>
              <a:t>d</a:t>
            </a:r>
            <a:r>
              <a:rPr lang="en-US" i="1" baseline="-25000" dirty="0"/>
              <a:t>i  </a:t>
            </a:r>
            <a:r>
              <a:rPr lang="en-US" dirty="0"/>
              <a:t>is the deformation parameter</a:t>
            </a:r>
            <a:endParaRPr lang="en-US" i="1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3"/>
          <a:stretch/>
        </p:blipFill>
        <p:spPr>
          <a:xfrm>
            <a:off x="1139584" y="3657598"/>
            <a:ext cx="771352" cy="202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1" t="-161" r="36395" b="-1"/>
          <a:stretch/>
        </p:blipFill>
        <p:spPr>
          <a:xfrm>
            <a:off x="4729839" y="3657598"/>
            <a:ext cx="740780" cy="2029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5" t="-573"/>
          <a:stretch/>
        </p:blipFill>
        <p:spPr>
          <a:xfrm>
            <a:off x="8199899" y="3649904"/>
            <a:ext cx="740779" cy="2033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1665" r="69518" b="72175"/>
          <a:stretch/>
        </p:blipFill>
        <p:spPr>
          <a:xfrm>
            <a:off x="2089786" y="4032213"/>
            <a:ext cx="1967697" cy="1273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9" t="4757" r="34068" b="71700"/>
          <a:stretch/>
        </p:blipFill>
        <p:spPr>
          <a:xfrm>
            <a:off x="5470619" y="4124506"/>
            <a:ext cx="2095018" cy="1145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6" t="4044" b="71937"/>
          <a:stretch/>
        </p:blipFill>
        <p:spPr>
          <a:xfrm>
            <a:off x="9131675" y="4112931"/>
            <a:ext cx="1865392" cy="11690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6679" y="3361775"/>
            <a:ext cx="259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Coarse Filter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801263" y="3320891"/>
            <a:ext cx="259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High-res Part Filter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8238871" y="3361775"/>
            <a:ext cx="259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Deformation models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776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391653"/>
              </p:ext>
            </p:extLst>
          </p:nvPr>
        </p:nvGraphicFramePr>
        <p:xfrm>
          <a:off x="604007" y="125835"/>
          <a:ext cx="10989578" cy="566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86899" y="2064284"/>
                <a:ext cx="6247608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99" y="2064284"/>
                <a:ext cx="6247608" cy="7564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33141" y="3390282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Filters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03109" y="3391641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Feature of </a:t>
            </a:r>
            <a:r>
              <a:rPr lang="en-US" sz="1400" dirty="0" err="1" smtClean="0"/>
              <a:t>subwindow</a:t>
            </a:r>
            <a:r>
              <a:rPr lang="en-US" sz="1400" dirty="0" smtClean="0"/>
              <a:t> at location p</a:t>
            </a:r>
            <a:r>
              <a:rPr lang="en-US" sz="1400" baseline="-25000" dirty="0" smtClean="0"/>
              <a:t>i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75075" y="3396320"/>
            <a:ext cx="133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Deformation Parameters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85614" y="3390282"/>
            <a:ext cx="158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Displacement of part </a:t>
            </a:r>
            <a:r>
              <a:rPr lang="en-US" sz="1400" dirty="0" err="1" smtClean="0"/>
              <a:t>i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39581" y="2922629"/>
            <a:ext cx="478710" cy="52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05706" y="2877317"/>
            <a:ext cx="213972" cy="49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994637" y="2892752"/>
            <a:ext cx="101600" cy="498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51475" y="2821064"/>
            <a:ext cx="419504" cy="569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33019" y="2286608"/>
            <a:ext cx="1056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ias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094777" y="2442497"/>
            <a:ext cx="4779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952238" y="4250588"/>
                <a:ext cx="2287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238" y="4250588"/>
                <a:ext cx="228799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798" r="-292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682943" y="4644629"/>
                <a:ext cx="27900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943" y="4644629"/>
                <a:ext cx="279005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873" r="-87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723873" y="5062936"/>
                <a:ext cx="67447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873" y="5062936"/>
                <a:ext cx="674473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723" t="-2222" r="-72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78692" y="4169120"/>
            <a:ext cx="349713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Score of hypothesis z…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Unknown…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Known…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391653"/>
              </p:ext>
            </p:extLst>
          </p:nvPr>
        </p:nvGraphicFramePr>
        <p:xfrm>
          <a:off x="604007" y="125835"/>
          <a:ext cx="10989578" cy="566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49752" y="3270910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Filters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44757" y="3164357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Feature of </a:t>
            </a:r>
            <a:r>
              <a:rPr lang="en-US" sz="1400" dirty="0" err="1" smtClean="0"/>
              <a:t>subwindow</a:t>
            </a:r>
            <a:r>
              <a:rPr lang="en-US" sz="1400" dirty="0" smtClean="0"/>
              <a:t> at location p</a:t>
            </a:r>
            <a:r>
              <a:rPr lang="en-US" sz="1400" baseline="-25000" dirty="0" smtClean="0"/>
              <a:t>i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697053" y="3168991"/>
            <a:ext cx="133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Deformation Parameters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43460" y="3168991"/>
            <a:ext cx="158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Displacement of part </a:t>
            </a:r>
            <a:r>
              <a:rPr lang="en-US" sz="1400" dirty="0" err="1" smtClean="0"/>
              <a:t>i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630595" y="2243040"/>
            <a:ext cx="1056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ias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974983" y="2396929"/>
            <a:ext cx="4779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58385" y="1662152"/>
            <a:ext cx="1745053" cy="1296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56152" y="2638638"/>
            <a:ext cx="478710" cy="52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61047" y="2649312"/>
            <a:ext cx="213972" cy="49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54291" y="1672291"/>
            <a:ext cx="2010998" cy="1305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51215" y="2041426"/>
                <a:ext cx="6247608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15" y="2041426"/>
                <a:ext cx="6247608" cy="7564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6851446" y="2610414"/>
            <a:ext cx="419504" cy="569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992930" y="2612684"/>
            <a:ext cx="101600" cy="498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85818" y="1742603"/>
            <a:ext cx="158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info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5507" y="1701292"/>
            <a:ext cx="12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term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251171" y="4693491"/>
                <a:ext cx="14227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=(0,0,1,1)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71" y="4693491"/>
                <a:ext cx="142276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419" r="-512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853130" y="4660554"/>
                <a:ext cx="3193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130" y="4660554"/>
                <a:ext cx="319369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718" t="-2222" r="-209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030147" y="4687922"/>
            <a:ext cx="211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Initial condition: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962517" y="4660554"/>
            <a:ext cx="301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Displacement Function: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982626" y="3878643"/>
            <a:ext cx="1959781" cy="63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475036" y="3870467"/>
            <a:ext cx="0" cy="723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504</Words>
  <Application>Microsoft Office PowerPoint</Application>
  <PresentationFormat>Widescreen</PresentationFormat>
  <Paragraphs>128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Cambria Math</vt:lpstr>
      <vt:lpstr>Diamond Grid 16x9</vt:lpstr>
      <vt:lpstr>Object Detection with Discriminatively Trained Part Based Models</vt:lpstr>
      <vt:lpstr>Motivation</vt:lpstr>
      <vt:lpstr>Previous Works</vt:lpstr>
      <vt:lpstr>Object Detection with Histogram of Oriented gradients</vt:lpstr>
      <vt:lpstr>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Mixture Models</vt:lpstr>
      <vt:lpstr>Latent SVM</vt:lpstr>
      <vt:lpstr>Training</vt:lpstr>
      <vt:lpstr>Results (PASCAL VOC 2008)</vt:lpstr>
      <vt:lpstr>Title and content layout with SmartArt</vt:lpstr>
      <vt:lpstr>Title and content layout with chart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2016-11-17T00:00:40Z</dcterms:created>
  <dcterms:modified xsi:type="dcterms:W3CDTF">2016-11-17T22:55:29Z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