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0" r:id="rId3"/>
    <p:sldId id="261" r:id="rId4"/>
    <p:sldId id="266" r:id="rId5"/>
    <p:sldId id="262" r:id="rId6"/>
    <p:sldId id="264" r:id="rId7"/>
    <p:sldId id="272" r:id="rId8"/>
    <p:sldId id="265" r:id="rId9"/>
    <p:sldId id="267" r:id="rId10"/>
    <p:sldId id="281" r:id="rId11"/>
    <p:sldId id="273" r:id="rId12"/>
    <p:sldId id="275" r:id="rId13"/>
    <p:sldId id="270" r:id="rId14"/>
    <p:sldId id="276" r:id="rId15"/>
    <p:sldId id="268" r:id="rId16"/>
    <p:sldId id="278" r:id="rId17"/>
    <p:sldId id="279" r:id="rId18"/>
    <p:sldId id="280" r:id="rId19"/>
    <p:sldId id="277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70" autoAdjust="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2619D-BADB-447D-A87C-96EB19ED6F66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E4B7-08B8-4742-B7A7-02BB9C13B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5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9ED1-C3DC-4643-A02D-86848B3E9320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0D870-10CC-4C37-85A9-AED8FA34471B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19A06-91E2-4E2A-BAF3-A5E0D40A7D60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5A6A-AB63-4F82-879F-7E1489858DF6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446F2-818D-4F88-A8BA-1178DD0FD41F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F5242-1FD7-4128-9C2B-4794073F0C77}" type="datetime1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65554-742A-4F77-A1EB-D8F951C40A31}" type="datetime1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5412E-8892-48E8-BC25-9EDBDA2B92AF}" type="datetime1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D8A8E-9DEF-45FC-9A5F-CC5364870756}" type="datetime1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46CB5-FB16-4986-B5E6-37F684F92FD8}" type="datetime1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E53A3-089C-4625-8D02-67AE9420F0F7}" type="datetime1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09476-6895-479D-9AE1-BB11ADDC48F6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63036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Compression—From Concepts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H.264/AVC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</a:p>
        </p:txBody>
      </p:sp>
      <p:sp>
        <p:nvSpPr>
          <p:cNvPr id="3" name="Rectangle 2"/>
          <p:cNvSpPr/>
          <p:nvPr/>
        </p:nvSpPr>
        <p:spPr>
          <a:xfrm>
            <a:off x="2188306" y="3299936"/>
            <a:ext cx="4996624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Thomas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Wiegand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Gary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Sullivan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62906" y="3831103"/>
            <a:ext cx="2133918" cy="498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Zhao Fu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1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2"/>
    </mc:Choice>
    <mc:Fallback xmlns="">
      <p:transition spd="slow" advTm="189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Coding Basics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for video compression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 coding</a:t>
            </a: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Picture is coded </a:t>
            </a:r>
            <a:r>
              <a:rPr lang="en-US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referring to other pictures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video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sequence.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 coding</a:t>
            </a: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Sending </a:t>
            </a:r>
            <a:r>
              <a:rPr lang="en-US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the changes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scene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coding all regions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repeatedly, also can be called conditional replenishment 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 codes</a:t>
            </a: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Construction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hybrid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two redundancy reduction techniques—using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 </a:t>
            </a:r>
            <a:r>
              <a:rPr 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Motion-compensated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MCP)</a:t>
            </a: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Predicting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area of the current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 from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region of the previous picture that is </a:t>
            </a:r>
            <a:r>
              <a:rPr lang="en-US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displaced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samples in spatial location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8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37"/>
    </mc:Choice>
    <mc:Fallback xmlns="">
      <p:transition spd="slow" advTm="4303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Coding Basics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steps forward MCP to H.264/AVC standard</a:t>
            </a:r>
          </a:p>
          <a:p>
            <a:pPr marL="548640" lvl="1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Fractional-sample-accurate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MCP</a:t>
            </a:r>
          </a:p>
          <a:p>
            <a:pPr marL="548640" lvl="1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MVs over picture boundaries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48640"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Bipredictive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MCP</a:t>
            </a:r>
          </a:p>
          <a:p>
            <a:pPr marL="548640" lvl="1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block size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MCP</a:t>
            </a:r>
          </a:p>
          <a:p>
            <a:pPr marL="548640" lvl="1">
              <a:lnSpc>
                <a:spcPct val="150000"/>
              </a:lnSpc>
              <a:spcBef>
                <a:spcPts val="0"/>
              </a:spcBef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Multipicture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MCP</a:t>
            </a:r>
          </a:p>
          <a:p>
            <a:pPr marL="548640" lvl="1">
              <a:lnSpc>
                <a:spcPct val="150000"/>
              </a:lnSpc>
              <a:spcBef>
                <a:spcPts val="0"/>
              </a:spcBef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Multihypothesis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weighted MCP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68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07"/>
    </mc:Choice>
    <mc:Fallback xmlns="">
      <p:transition spd="slow" advTm="2210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Coding Basics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275" y="6096000"/>
            <a:ext cx="3810000" cy="38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encoder (especially for H.264/AVC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1828800"/>
            <a:ext cx="6076950" cy="401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26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646"/>
    </mc:Choice>
    <mc:Fallback xmlns="">
      <p:transition spd="slow" advTm="21464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transmission over error-prone channels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techniques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Forward error correction(FEC)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repeat request(ARQ)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 FEC and ARQ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Weaknesses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delay</a:t>
            </a:r>
          </a:p>
          <a:p>
            <a:pPr lvl="2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3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324"/>
    </mc:Choice>
    <mc:Fallback xmlns="">
      <p:transition spd="slow" advTm="15432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transmission system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Separating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important data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(such as header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information, prediction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modes, MVs, and Intra data)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important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(such as the fine details of the Inter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 residual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representation) in the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bitstream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that the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important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can still be decoded when some of the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important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has been lost. Providing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protection against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losses of the more important parts of the data can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be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beneficial.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1"/>
            <a:ext cx="4953000" cy="2656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67000" y="5105400"/>
            <a:ext cx="30348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video coding standardization.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00201"/>
            <a:ext cx="4114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 video coding standard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54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H.264/AVC Video Coding Standard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H.264/AVC Network Abstraction Layer(NAL)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 units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There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two classes of NAL units, called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non-VCL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NAL units represents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values of the samples in the video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pictures, 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non-VCL NAL units contain all other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information. A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is a  packet that contains a header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payload data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sets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sets, which apply to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series of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consecutive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pictures; 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Picture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 sets, which apply to the decoding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more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pictures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Access units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VCL and non-VCL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 units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a single decoded picture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referred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as an access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unit.</a:t>
            </a:r>
          </a:p>
          <a:p>
            <a:pPr marL="800100" lvl="2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H.264/AVC Video Coding Standard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H.264/AVC Video Coding Layer(VCL)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Macroblocks, Slices, and Slice Groups;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Slice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 slice, P slice, B slice, SP slice and Si slice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Intra-Picture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4) Inter-Picture Prediction:</a:t>
            </a:r>
          </a:p>
          <a:p>
            <a:pPr marL="1257300" lvl="2" indent="-457200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Inter-Picture Prediction in 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Slices;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457200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Inter-Picture Prediction in B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Slices;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457200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Weighted Prediction in P and B Slices.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Transform, Scaling,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Quantization.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H.264/AVC Video Coding Standard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H.264/AVC Video Coding Layer(VCL) Improvements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Entropy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Coding;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In-Loop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Deblocking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Filter;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Adaptive Frame/Field Coding Operation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Hypothetical Reference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Decoder: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10) Profiles and Levels.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H.264/AVC Video Coding Standard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360" y="2286000"/>
            <a:ext cx="336116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70040" y="5357167"/>
            <a:ext cx="312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6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PSNR-rate curves for the test sequence “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Tempete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video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streaming applications.</a:t>
            </a:r>
          </a:p>
        </p:txBody>
      </p:sp>
      <p:sp>
        <p:nvSpPr>
          <p:cNvPr id="6" name="Rectangle 5"/>
          <p:cNvSpPr/>
          <p:nvPr/>
        </p:nvSpPr>
        <p:spPr>
          <a:xfrm>
            <a:off x="414920" y="1676400"/>
            <a:ext cx="41570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Performance Comparisons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fidelity is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peak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signal-to-noise ratio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(PSNR), which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used such objective video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measure,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where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MSE is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squared error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decoding sample values.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390836"/>
              </p:ext>
            </p:extLst>
          </p:nvPr>
        </p:nvGraphicFramePr>
        <p:xfrm>
          <a:off x="1066800" y="3674912"/>
          <a:ext cx="2667000" cy="324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4" imgW="1879560" imgH="228600" progId="Equation.DSMT4">
                  <p:embed/>
                </p:oleObj>
              </mc:Choice>
              <mc:Fallback>
                <p:oleObj name="Equation" r:id="rId4" imgW="1879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3674912"/>
                        <a:ext cx="2667000" cy="3243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326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Coding Design Problem Definition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Coding Basics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Transmission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H.264/AVC Video Coding Standard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5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"/>
    </mc:Choice>
    <mc:Fallback xmlns="">
      <p:transition spd="slow" advTm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Based on conventional block based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motion-compensated hybrid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some important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to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standards, which include: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•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motion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 capability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•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a small block-size exact-match transform;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•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in-loop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deblocking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filter;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•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entropy coding methods.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When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well together,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H.264/AVC provide approximately a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 rate savings for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equivalent perceptual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relative to the performance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 standards.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6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20674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080" name="Picture 8" descr="http://cdn.geosemi.com/wp-content/themes/geo2014/images/tech_icon_video_compress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3378631"/>
            <a:ext cx="2743200" cy="150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Image result for satelli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8" name="Picture 16" descr="http://www.spacetoday.org/images/Sats/MilSats/DSCS_SatInSpaceLockheedMart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1981201"/>
            <a:ext cx="1765641" cy="139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Image result for video chat chi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746" y="4988175"/>
            <a:ext cx="1806552" cy="101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://www.htopto.com/UserFiles/200806041610115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129" y="4884410"/>
            <a:ext cx="3052232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http://www.aberdeeninc.com/images/N46-X46_front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1" y="1607203"/>
            <a:ext cx="2695242" cy="1796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55775" y="6324599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Fig.1.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digital video compression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23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"/>
    </mc:Choice>
    <mc:Fallback xmlns="">
      <p:transition spd="slow" advTm="3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Design Problem 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codec system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497845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5775" y="6324599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Fig.2.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Tradeoff between bit-rate and fidelity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7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4"/>
    </mc:Choice>
    <mc:Fallback xmlns="">
      <p:transition spd="slow" advTm="20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Design Problem 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transmission system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25700"/>
            <a:ext cx="58769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55775" y="6324599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Fig.3.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Video transmission system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Design Problem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maximum allowed delay and a maximum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allowed system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complexity, achieve an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tradeoff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bit rate and distortion for the range of network environments envisioned in the scope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02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"/>
    </mc:Choice>
    <mc:Fallback xmlns="">
      <p:transition spd="slow" advTm="29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Coding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Components 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Video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often uses a color representation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having three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called Y,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Cr.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is Called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brightness;</a:t>
            </a:r>
          </a:p>
          <a:p>
            <a:pPr lvl="1">
              <a:lnSpc>
                <a:spcPct val="150000"/>
              </a:lnSpc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Called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chroma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component, represents the extent to which the color deviates from gray toward blue;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 also Called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chroma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 extent to which the color deviates from gray toward red.</a:t>
            </a:r>
          </a:p>
          <a:p>
            <a:pPr marL="457200" lvl="1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2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Coding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Top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 contains the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even-numbered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rows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bottom field contains the 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odd-numbered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rows of a frame.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If the two fields of a frame are captured at different time instants, the frame is referred to as an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interlaced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frame, and otherwise it is referred to as a </a:t>
            </a:r>
            <a:r>
              <a:rPr 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frame.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2568576"/>
            <a:ext cx="422346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81800" y="2597152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field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3605730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Bottom field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3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589"/>
    </mc:Choice>
    <mc:Fallback xmlns="">
      <p:transition spd="slow" advTm="2458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Video Coding Basics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for digital compression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</a:t>
            </a:r>
          </a:p>
          <a:p>
            <a:pPr marL="45720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by which a set 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prediction values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used to predict the values of the input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samples.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</a:p>
          <a:p>
            <a:pPr marL="40005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(also referred to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sub-band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decomposition) that is closely related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prediction, consisting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forming a new set of samples from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combination of input samples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often using a linear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Quantization</a:t>
            </a:r>
          </a:p>
          <a:p>
            <a:pPr marL="40005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by which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representation of a sample value (or a group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sample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values) is reduced in order to reduce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needed to encode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representation.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Entropy Coding</a:t>
            </a:r>
          </a:p>
          <a:p>
            <a:pPr marL="400050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by which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discrete-valued source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symbols are represented in a manner that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takes advantage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probabilities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possible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of each source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2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32"/>
    </mc:Choice>
    <mc:Fallback xmlns="">
      <p:transition spd="slow" advTm="10193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1083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Video Compression—From Concepts to the H.264/AVC Standard</vt:lpstr>
      <vt:lpstr>Outline</vt:lpstr>
      <vt:lpstr>Background</vt:lpstr>
      <vt:lpstr>Coding Design Problem Definition</vt:lpstr>
      <vt:lpstr>Coding Design Problem Definition</vt:lpstr>
      <vt:lpstr>Coding Design Problem Definition</vt:lpstr>
      <vt:lpstr>Video Coding Basics</vt:lpstr>
      <vt:lpstr>Video Coding Basics</vt:lpstr>
      <vt:lpstr>Video Coding Basics</vt:lpstr>
      <vt:lpstr>Video Coding Basics</vt:lpstr>
      <vt:lpstr>Video Coding Basics</vt:lpstr>
      <vt:lpstr>Video Coding Basics</vt:lpstr>
      <vt:lpstr>Video Transmission</vt:lpstr>
      <vt:lpstr>Video Transmission</vt:lpstr>
      <vt:lpstr>Video Coding Standard</vt:lpstr>
      <vt:lpstr>H.264/AVC Video Coding Standard</vt:lpstr>
      <vt:lpstr>H.264/AVC Video Coding Standard</vt:lpstr>
      <vt:lpstr>H.264/AVC Video Coding Standard</vt:lpstr>
      <vt:lpstr>H.264/AVC Video Coding Standard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</dc:creator>
  <cp:lastModifiedBy>Jack</cp:lastModifiedBy>
  <cp:revision>119</cp:revision>
  <dcterms:created xsi:type="dcterms:W3CDTF">2006-08-16T00:00:00Z</dcterms:created>
  <dcterms:modified xsi:type="dcterms:W3CDTF">2015-11-10T23:59:30Z</dcterms:modified>
</cp:coreProperties>
</file>